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378" r:id="rId2"/>
    <p:sldId id="401" r:id="rId3"/>
    <p:sldId id="402" r:id="rId4"/>
    <p:sldId id="404" r:id="rId5"/>
    <p:sldId id="405" r:id="rId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en Van Basselaere" initials="EV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1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999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101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060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888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971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9824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178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3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8413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75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173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1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175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865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92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4937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2695-0A99-4EBB-9EF0-DC4EA25C3572}" type="datetimeFigureOut">
              <a:rPr lang="nl-BE" smtClean="0"/>
              <a:t>26/05/2020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D6DB03-A6DC-4610-9AD7-B3A736AA33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346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LOPB 2015 defLOGO OVL V Dorpsbelangen vierkant RGB (Small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05" y="288267"/>
            <a:ext cx="1273320" cy="158614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hthoek 3"/>
          <p:cNvSpPr/>
          <p:nvPr/>
        </p:nvSpPr>
        <p:spPr>
          <a:xfrm>
            <a:off x="473142" y="2213216"/>
            <a:ext cx="82248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400" b="1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Achterbroek</a:t>
            </a:r>
            <a:endParaRPr lang="nl-NL" sz="54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NL" sz="54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mobiliteit na de coronatijd </a:t>
            </a:r>
            <a:endParaRPr lang="nl-BE" sz="54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879"/>
            <a:ext cx="2195486" cy="210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0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99540" y="799409"/>
            <a:ext cx="5514675" cy="4136006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879"/>
            <a:ext cx="2195486" cy="210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4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34195" y="630055"/>
            <a:ext cx="89685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Vóór </a:t>
            </a:r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de pandemie</a:t>
            </a:r>
            <a:b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nl-BE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lange rijen aanschuivende auto’s en vrachtwagens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de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dorpskern</a:t>
            </a:r>
          </a:p>
          <a:p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vervuilende uitlaatgassen</a:t>
            </a:r>
          </a:p>
          <a:p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het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geraas van het verkeer</a:t>
            </a:r>
            <a:endParaRPr lang="nl-NL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3200" b="1" dirty="0" smtClean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nl-NL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endParaRPr lang="nl-BE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136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494580" y="601313"/>
            <a:ext cx="86062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Tijdens de pandemie</a:t>
            </a:r>
            <a:r>
              <a:rPr lang="nl-NL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NL" sz="3200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nl-BE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spontaan auto aan de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kant</a:t>
            </a:r>
            <a:b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zuivere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lucht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inademen</a:t>
            </a:r>
            <a:b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stilte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rust keerde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weer</a:t>
            </a:r>
            <a:b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gefluit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vogels opnieuw hoorbaar</a:t>
            </a:r>
          </a:p>
          <a:p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voetgangers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fietsers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massaal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 straat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naar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plaatselijke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</a:t>
            </a:r>
          </a:p>
          <a:p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sociaal contact op veilige afstand</a:t>
            </a:r>
          </a:p>
        </p:txBody>
      </p:sp>
    </p:spTree>
    <p:extLst>
      <p:ext uri="{BB962C8B-B14F-4D97-AF65-F5344CB8AC3E}">
        <p14:creationId xmlns:p14="http://schemas.microsoft.com/office/powerpoint/2010/main" val="779402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494580" y="601313"/>
            <a:ext cx="860628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Na de pandemie</a:t>
            </a:r>
            <a:r>
              <a:rPr lang="nl-NL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nl-NL" sz="3200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nl-BE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Streven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aantal verplaatsingen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drastisch te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verminderen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door stimuleren van:</a:t>
            </a:r>
          </a:p>
          <a:p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thuiswerk</a:t>
            </a:r>
          </a:p>
          <a:p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deeltijds thuisonderwijs</a:t>
            </a:r>
          </a:p>
          <a:p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lokale voedselvoorziening</a:t>
            </a:r>
          </a:p>
          <a:p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lokale economie</a:t>
            </a:r>
          </a:p>
          <a:p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meer vrachtvervoer over het spoor en </a:t>
            </a:r>
            <a:r>
              <a:rPr lang="nl-BE" sz="32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het water</a:t>
            </a:r>
            <a:endParaRPr lang="nl-BE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aanleggen van veilige fietspaden</a:t>
            </a:r>
          </a:p>
          <a:p>
            <a:r>
              <a:rPr lang="nl-BE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uitbreiden aanbod openbaar vervoer</a:t>
            </a:r>
          </a:p>
        </p:txBody>
      </p:sp>
    </p:spTree>
    <p:extLst>
      <p:ext uri="{BB962C8B-B14F-4D97-AF65-F5344CB8AC3E}">
        <p14:creationId xmlns:p14="http://schemas.microsoft.com/office/powerpoint/2010/main" val="12299879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3925</TotalTime>
  <Words>14</Words>
  <Application>Microsoft Office PowerPoint</Application>
  <PresentationFormat>Breedbeeld</PresentationFormat>
  <Paragraphs>22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Oost-Vlaamse Vereniging Dorpsbelangen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Vergadering</dc:title>
  <dc:creator>Ellen Van Basselaere</dc:creator>
  <cp:lastModifiedBy>Maarten Lippens</cp:lastModifiedBy>
  <cp:revision>278</cp:revision>
  <dcterms:created xsi:type="dcterms:W3CDTF">2016-04-04T08:45:15Z</dcterms:created>
  <dcterms:modified xsi:type="dcterms:W3CDTF">2020-05-26T12:59:01Z</dcterms:modified>
</cp:coreProperties>
</file>