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78" r:id="rId2"/>
    <p:sldId id="401" r:id="rId3"/>
    <p:sldId id="402" r:id="rId4"/>
    <p:sldId id="404" r:id="rId5"/>
    <p:sldId id="405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2695-0A99-4EBB-9EF0-DC4EA25C3572}" type="datetimeFigureOut">
              <a:rPr lang="nl-BE" smtClean="0"/>
              <a:t>26/05/2020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473142" y="2213216"/>
            <a:ext cx="82248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Achterbroek</a:t>
            </a:r>
            <a:endParaRPr lang="nl-NL" sz="54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mobiliteit na de coronatijd </a:t>
            </a:r>
            <a:endParaRPr lang="nl-BE" sz="5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79"/>
            <a:ext cx="2195486" cy="21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0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99540" y="799409"/>
            <a:ext cx="5514675" cy="413600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79"/>
            <a:ext cx="2195486" cy="21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4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34195" y="630055"/>
            <a:ext cx="89685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Vóór </a:t>
            </a:r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 pandemie</a:t>
            </a:r>
            <a:b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lange rijen aanschuivende auto’s en vrachtwagens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de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dorpskern</a:t>
            </a: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vervuilende uitlaatgassen</a:t>
            </a: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geraas van het verkeer</a:t>
            </a:r>
            <a:endParaRPr lang="nl-NL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32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3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94580" y="601313"/>
            <a:ext cx="86062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Tijdens de pandemie</a:t>
            </a:r>
            <a: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spontaan auto aan de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kant</a:t>
            </a:r>
            <a:b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zuivere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lucht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inademen</a:t>
            </a:r>
            <a:b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stilte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rust keerde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weer</a:t>
            </a:r>
            <a:b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gefluit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vogels opnieuw hoorbaar</a:t>
            </a: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voetgangers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fietsers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massaal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 straat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naar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plaatselijke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</a:t>
            </a: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sociaal contact op veilige afstand</a:t>
            </a:r>
          </a:p>
        </p:txBody>
      </p:sp>
    </p:spTree>
    <p:extLst>
      <p:ext uri="{BB962C8B-B14F-4D97-AF65-F5344CB8AC3E}">
        <p14:creationId xmlns:p14="http://schemas.microsoft.com/office/powerpoint/2010/main" val="77940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94580" y="601313"/>
            <a:ext cx="86062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Na de pandemie</a:t>
            </a:r>
            <a: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NL" sz="32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Streven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aantal verplaatsingen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drastisch te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verminderen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 stimuleren van:</a:t>
            </a:r>
          </a:p>
          <a:p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thuiswerk</a:t>
            </a: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deeltijds thuisonderwijs</a:t>
            </a: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lokale voedselvoorziening</a:t>
            </a: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lokale economie</a:t>
            </a: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meer vrachtvervoer over het spoor en </a:t>
            </a:r>
            <a:r>
              <a:rPr lang="nl-BE" sz="3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water</a:t>
            </a:r>
            <a:endParaRPr lang="nl-BE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aanleggen van veilige fietspaden</a:t>
            </a:r>
          </a:p>
          <a:p>
            <a:r>
              <a:rPr lang="nl-BE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uitbreiden aanbod openbaar vervoer</a:t>
            </a:r>
          </a:p>
        </p:txBody>
      </p:sp>
    </p:spTree>
    <p:extLst>
      <p:ext uri="{BB962C8B-B14F-4D97-AF65-F5344CB8AC3E}">
        <p14:creationId xmlns:p14="http://schemas.microsoft.com/office/powerpoint/2010/main" val="12299879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3925</TotalTime>
  <Words>14</Words>
  <Application>Microsoft Office PowerPoint</Application>
  <PresentationFormat>Breedbeeld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278</cp:revision>
  <dcterms:created xsi:type="dcterms:W3CDTF">2016-04-04T08:45:15Z</dcterms:created>
  <dcterms:modified xsi:type="dcterms:W3CDTF">2020-05-26T12:59:01Z</dcterms:modified>
</cp:coreProperties>
</file>