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379" r:id="rId2"/>
    <p:sldId id="392" r:id="rId3"/>
    <p:sldId id="393" r:id="rId4"/>
    <p:sldId id="394" r:id="rId5"/>
    <p:sldId id="395" r:id="rId6"/>
    <p:sldId id="396" r:id="rId7"/>
    <p:sldId id="397" r:id="rId8"/>
    <p:sldId id="398" r:id="rId9"/>
    <p:sldId id="399" r:id="rId10"/>
    <p:sldId id="400" r:id="rId11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len Van Basselaere" initials="EVB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12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2695-0A99-4EBB-9EF0-DC4EA25C3572}" type="datetimeFigureOut">
              <a:rPr lang="nl-BE" smtClean="0"/>
              <a:t>20/05/2020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19996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2695-0A99-4EBB-9EF0-DC4EA25C3572}" type="datetimeFigureOut">
              <a:rPr lang="nl-BE" smtClean="0"/>
              <a:t>20/05/2020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71016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2695-0A99-4EBB-9EF0-DC4EA25C3572}" type="datetimeFigureOut">
              <a:rPr lang="nl-BE" smtClean="0"/>
              <a:t>20/05/2020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30607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2695-0A99-4EBB-9EF0-DC4EA25C3572}" type="datetimeFigureOut">
              <a:rPr lang="nl-BE" smtClean="0"/>
              <a:t>20/05/2020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588822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2695-0A99-4EBB-9EF0-DC4EA25C3572}" type="datetimeFigureOut">
              <a:rPr lang="nl-BE" smtClean="0"/>
              <a:t>20/05/2020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897121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2695-0A99-4EBB-9EF0-DC4EA25C3572}" type="datetimeFigureOut">
              <a:rPr lang="nl-BE" smtClean="0"/>
              <a:t>20/05/2020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982453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2695-0A99-4EBB-9EF0-DC4EA25C3572}" type="datetimeFigureOut">
              <a:rPr lang="nl-BE" smtClean="0"/>
              <a:t>20/05/2020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317855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2695-0A99-4EBB-9EF0-DC4EA25C3572}" type="datetimeFigureOut">
              <a:rPr lang="nl-BE" smtClean="0"/>
              <a:t>20/05/2020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02300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2695-0A99-4EBB-9EF0-DC4EA25C3572}" type="datetimeFigureOut">
              <a:rPr lang="nl-BE" smtClean="0"/>
              <a:t>20/05/2020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84130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2695-0A99-4EBB-9EF0-DC4EA25C3572}" type="datetimeFigureOut">
              <a:rPr lang="nl-BE" smtClean="0"/>
              <a:t>20/05/2020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49758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2695-0A99-4EBB-9EF0-DC4EA25C3572}" type="datetimeFigureOut">
              <a:rPr lang="nl-BE" smtClean="0"/>
              <a:t>20/05/2020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31737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2695-0A99-4EBB-9EF0-DC4EA25C3572}" type="datetimeFigureOut">
              <a:rPr lang="nl-BE" smtClean="0"/>
              <a:t>20/05/2020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56101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2695-0A99-4EBB-9EF0-DC4EA25C3572}" type="datetimeFigureOut">
              <a:rPr lang="nl-BE" smtClean="0"/>
              <a:t>20/05/2020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21753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2695-0A99-4EBB-9EF0-DC4EA25C3572}" type="datetimeFigureOut">
              <a:rPr lang="nl-BE" smtClean="0"/>
              <a:t>20/05/2020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88659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2695-0A99-4EBB-9EF0-DC4EA25C3572}" type="datetimeFigureOut">
              <a:rPr lang="nl-BE" smtClean="0"/>
              <a:t>20/05/2020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99252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2695-0A99-4EBB-9EF0-DC4EA25C3572}" type="datetimeFigureOut">
              <a:rPr lang="nl-BE" smtClean="0"/>
              <a:t>20/05/2020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64937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92695-0A99-4EBB-9EF0-DC4EA25C3572}" type="datetimeFigureOut">
              <a:rPr lang="nl-BE" smtClean="0"/>
              <a:t>20/05/2020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63462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SLOPB 2015 defLOGO OVL V Dorpsbelangen vierkant RGB (Small)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905" y="288267"/>
            <a:ext cx="1273320" cy="1586143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hthoek 3"/>
          <p:cNvSpPr/>
          <p:nvPr/>
        </p:nvSpPr>
        <p:spPr>
          <a:xfrm>
            <a:off x="473142" y="2213216"/>
            <a:ext cx="822480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54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Merelbeke-Flora</a:t>
            </a:r>
          </a:p>
          <a:p>
            <a:r>
              <a:rPr lang="nl-NL" sz="54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Communicatie via </a:t>
            </a:r>
            <a:r>
              <a:rPr lang="nl-NL" sz="5400" b="1" dirty="0" err="1" smtClean="0">
                <a:solidFill>
                  <a:srgbClr val="0070C0"/>
                </a:solidFill>
                <a:latin typeface="Calibri" panose="020F0502020204030204" pitchFamily="34" charset="0"/>
              </a:rPr>
              <a:t>Hoplr</a:t>
            </a:r>
            <a:endParaRPr lang="nl-BE" sz="54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95486" cy="2100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612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hop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42349" y="337166"/>
            <a:ext cx="4032448" cy="57071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68320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hop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7713" y="500331"/>
            <a:ext cx="8161667" cy="5441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72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hop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1697" y="931653"/>
            <a:ext cx="8869335" cy="4986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6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hop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1872" y="976345"/>
            <a:ext cx="8635042" cy="4185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53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hop2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45291" y="207034"/>
            <a:ext cx="7193859" cy="6031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55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hop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2732" y="1436010"/>
            <a:ext cx="8853578" cy="4143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31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hop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3244" y="813266"/>
            <a:ext cx="8865079" cy="4635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575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hop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180" y="1255669"/>
            <a:ext cx="9119739" cy="35147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1008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hop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3544" y="394495"/>
            <a:ext cx="8507465" cy="49021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8203159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3888</TotalTime>
  <Words>4</Words>
  <Application>Microsoft Office PowerPoint</Application>
  <PresentationFormat>Breedbeeld</PresentationFormat>
  <Paragraphs>2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5" baseType="lpstr">
      <vt:lpstr>Arial</vt:lpstr>
      <vt:lpstr>Calibri</vt:lpstr>
      <vt:lpstr>Trebuchet MS</vt:lpstr>
      <vt:lpstr>Wingdings 3</vt:lpstr>
      <vt:lpstr>Facet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Oost-Vlaamse Vereniging Dorpsbelangen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Algemene Vergadering</dc:title>
  <dc:creator>Ellen Van Basselaere</dc:creator>
  <cp:lastModifiedBy>Maarten Lippens</cp:lastModifiedBy>
  <cp:revision>274</cp:revision>
  <dcterms:created xsi:type="dcterms:W3CDTF">2016-04-04T08:45:15Z</dcterms:created>
  <dcterms:modified xsi:type="dcterms:W3CDTF">2020-05-20T10:25:22Z</dcterms:modified>
</cp:coreProperties>
</file>