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379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Van Basselaere" initials="EV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99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01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60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888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71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824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1785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3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413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75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73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1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7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86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92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49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34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LOPB 2015 defLOGO OVL V Dorpsbelangen vierkant RGB (Small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5" y="288267"/>
            <a:ext cx="1273320" cy="15861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hthoek 3"/>
          <p:cNvSpPr/>
          <p:nvPr/>
        </p:nvSpPr>
        <p:spPr>
          <a:xfrm>
            <a:off x="473142" y="2213216"/>
            <a:ext cx="82248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Merelbeke-Flora</a:t>
            </a:r>
          </a:p>
          <a:p>
            <a:r>
              <a:rPr lang="nl-NL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Communicatie via </a:t>
            </a:r>
            <a:r>
              <a:rPr lang="nl-NL" sz="54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Hoplr</a:t>
            </a:r>
            <a:endParaRPr lang="nl-BE" sz="5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1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hop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42349" y="337166"/>
            <a:ext cx="4032448" cy="5707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832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ho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713" y="500331"/>
            <a:ext cx="8161667" cy="544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72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hop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697" y="931653"/>
            <a:ext cx="8869335" cy="498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ho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872" y="976345"/>
            <a:ext cx="8635042" cy="418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hop2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5291" y="207034"/>
            <a:ext cx="7193859" cy="603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ho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732" y="1436010"/>
            <a:ext cx="8853578" cy="414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hop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3244" y="813266"/>
            <a:ext cx="8865079" cy="463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7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hop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180" y="1255669"/>
            <a:ext cx="9119739" cy="3514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008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hop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3544" y="394495"/>
            <a:ext cx="8507465" cy="4902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20315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3888</TotalTime>
  <Words>4</Words>
  <Application>Microsoft Office PowerPoint</Application>
  <PresentationFormat>Breedbeeld</PresentationFormat>
  <Paragraphs>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Oost-Vlaamse Vereniging Dorpsbelangen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</dc:title>
  <dc:creator>Ellen Van Basselaere</dc:creator>
  <cp:lastModifiedBy>Maarten Lippens</cp:lastModifiedBy>
  <cp:revision>274</cp:revision>
  <dcterms:created xsi:type="dcterms:W3CDTF">2016-04-04T08:45:15Z</dcterms:created>
  <dcterms:modified xsi:type="dcterms:W3CDTF">2020-05-20T10:25:22Z</dcterms:modified>
</cp:coreProperties>
</file>