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377" r:id="rId2"/>
    <p:sldId id="423" r:id="rId3"/>
    <p:sldId id="424" r:id="rId4"/>
    <p:sldId id="425" r:id="rId5"/>
    <p:sldId id="426" r:id="rId6"/>
    <p:sldId id="427" r:id="rId7"/>
    <p:sldId id="428" r:id="rId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en Van Basselaere" initials="EV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1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999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101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060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8882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9712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824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1785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30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413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75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173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610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175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865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92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493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2695-0A99-4EBB-9EF0-DC4EA25C3572}" type="datetimeFigureOut">
              <a:rPr lang="nl-BE" smtClean="0"/>
              <a:t>20/05/2020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34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LOPB 2015 defLOGO OVL V Dorpsbelangen vierkant RGB (Small)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5" y="288267"/>
            <a:ext cx="1273320" cy="158614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hthoek 3"/>
          <p:cNvSpPr/>
          <p:nvPr/>
        </p:nvSpPr>
        <p:spPr>
          <a:xfrm>
            <a:off x="473142" y="2213216"/>
            <a:ext cx="91021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54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Heldergem</a:t>
            </a:r>
            <a:r>
              <a:rPr lang="nl-NL" sz="5400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nl-NL" sz="5400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nl-NL" sz="5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Roadshow nieuwe dorpsraden </a:t>
            </a:r>
            <a:br>
              <a:rPr lang="nl-NL" sz="5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nl-NL" sz="5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in Haaltert</a:t>
            </a:r>
            <a:endParaRPr lang="nl-BE" sz="54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96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3B4FD2AF-C9ED-49DF-95F9-CEC000CCF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9985" y="1298246"/>
            <a:ext cx="9144000" cy="2184816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l-BE" sz="14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gemeente Haaltert </a:t>
            </a:r>
            <a: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neemt </a:t>
            </a:r>
            <a:r>
              <a:rPr lang="nl-BE" sz="14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initiatief om in elke </a:t>
            </a:r>
            <a: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deelgemeente een </a:t>
            </a:r>
            <a:r>
              <a:rPr lang="nl-BE" sz="14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dorpsraad op te </a:t>
            </a:r>
            <a: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richten.</a:t>
            </a:r>
            <a:r>
              <a:rPr lang="nl-BE" sz="14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BE" sz="14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BE" sz="14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dorpsraad van </a:t>
            </a:r>
            <a:r>
              <a:rPr lang="nl-BE" sz="14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Heldergem</a:t>
            </a:r>
            <a:r>
              <a:rPr lang="nl-BE" sz="14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verleent </a:t>
            </a:r>
            <a:r>
              <a:rPr lang="nl-BE" sz="14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haar medewerking door het organiseren van een </a:t>
            </a:r>
            <a:r>
              <a:rPr lang="nl-BE" sz="144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roadshow</a:t>
            </a:r>
            <a: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BE" sz="14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 verschillende </a:t>
            </a:r>
            <a:r>
              <a:rPr lang="nl-BE" sz="14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deelgemeenten.</a:t>
            </a:r>
            <a:endParaRPr lang="nl-BE" sz="14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UITGAVE DORPSKRANT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ONDERSTEUNING GEMEENTE bij de oprichting van nieuwe dorpsraden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ZOEKTOCHT NIEUWE LEDEN DORPSRAAD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NATUUR- wandel- en fietspaden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Organisatie </a:t>
            </a:r>
            <a:r>
              <a:rPr lang="nl-BE" sz="7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info-avonden</a:t>
            </a: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cursussen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7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7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389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EAE0E15-E41A-4B48-A36B-184621AE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Elementen van de </a:t>
            </a:r>
            <a:r>
              <a:rPr lang="nl-BE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roadshow</a:t>
            </a:r>
            <a:endParaRPr lang="nl-BE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7AC6AB3D-5BDB-4051-8AA3-AE68CF799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 doet de </a:t>
            </a:r>
            <a:r>
              <a:rPr lang="nl-NL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gemeente?</a:t>
            </a:r>
            <a:endParaRPr lang="nl-NL" sz="3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Waar </a:t>
            </a:r>
            <a:r>
              <a:rPr lang="nl-NL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zijn </a:t>
            </a:r>
            <a:r>
              <a:rPr lang="nl-NL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wij mee bezig?</a:t>
            </a:r>
            <a:endParaRPr lang="nl-NL" sz="3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 is de taak van een </a:t>
            </a:r>
            <a:r>
              <a:rPr lang="nl-NL" sz="3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dorpsraad?</a:t>
            </a:r>
            <a:endParaRPr lang="nl-NL" sz="32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Samenwerking gemeente en dorpsraden</a:t>
            </a:r>
          </a:p>
          <a:p>
            <a:endParaRPr lang="nl-NL" dirty="0"/>
          </a:p>
          <a:p>
            <a:endParaRPr lang="nl-NL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7570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29D50E-FDB3-402F-8784-A51C8CD56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 doet de gemeente?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98B9B18-940D-40D4-91C7-6740FFB9E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662" y="1608499"/>
            <a:ext cx="8596668" cy="3880773"/>
          </a:xfrm>
        </p:spPr>
        <p:txBody>
          <a:bodyPr>
            <a:noAutofit/>
          </a:bodyPr>
          <a:lstStyle/>
          <a:p>
            <a:r>
              <a:rPr lang="nl-BE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Opstellen modaliteiten werving leden en bestuur</a:t>
            </a:r>
          </a:p>
          <a:p>
            <a:r>
              <a:rPr lang="nl-BE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Opmaak convenant</a:t>
            </a:r>
          </a:p>
          <a:p>
            <a:r>
              <a:rPr lang="nl-BE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Faciliteren van lokalen</a:t>
            </a:r>
          </a:p>
          <a:p>
            <a:r>
              <a:rPr lang="nl-BE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Aanduiding van een contactambtenaar</a:t>
            </a:r>
          </a:p>
          <a:p>
            <a:r>
              <a:rPr lang="nl-BE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Verlenen van werk- en projectsubsidies</a:t>
            </a:r>
          </a:p>
          <a:p>
            <a:r>
              <a:rPr lang="nl-BE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Verlenen van een verzekering tegen ongevallen</a:t>
            </a:r>
          </a:p>
          <a:p>
            <a:r>
              <a:rPr lang="nl-BE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gemeente voorziet in een goed werkende meldingssoftware </a:t>
            </a:r>
          </a:p>
          <a:p>
            <a:endParaRPr lang="nl-BE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07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016BBD6-5660-4757-A078-180FDF5F3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Waar zijn we mee bezig?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82F37B77-D24A-47D8-A6F6-4437B7396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266" y="1270000"/>
            <a:ext cx="8596668" cy="3880773"/>
          </a:xfrm>
        </p:spPr>
        <p:txBody>
          <a:bodyPr>
            <a:normAutofit fontScale="55000" lnSpcReduction="20000"/>
          </a:bodyPr>
          <a:lstStyle/>
          <a:p>
            <a:r>
              <a:rPr lang="nl-NL" sz="3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MOBILITEIT:  voorstellen ter verbetering van de verkeersveiligheid en de weginfrastructuur</a:t>
            </a:r>
          </a:p>
          <a:p>
            <a:r>
              <a:rPr lang="nl-NL" sz="3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Participatie in verschillende projecten: Verbouwing Hoc en Oud gemeentehuis / wegenwerken</a:t>
            </a:r>
          </a:p>
          <a:p>
            <a:r>
              <a:rPr lang="nl-NL" sz="3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KERKENBELEIDSPLAN: voorstellen neven- herbestemming van de kerk</a:t>
            </a:r>
          </a:p>
          <a:p>
            <a:r>
              <a:rPr lang="nl-NL" sz="3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TRAGE WEGEN: meldingen en aanbevelingen</a:t>
            </a:r>
          </a:p>
          <a:p>
            <a:r>
              <a:rPr lang="nl-NL" sz="3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ADVIESRADEN:  vertegenwoordiging in verschillende adviesraden </a:t>
            </a:r>
          </a:p>
          <a:p>
            <a:r>
              <a:rPr lang="nl-BE" sz="3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WONEN EN APPARTEMENTEN: organisatie infomeetings en ondersteuning bewoners</a:t>
            </a:r>
          </a:p>
          <a:p>
            <a:r>
              <a:rPr lang="nl-NL" sz="3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Helpen bij bedeling MONDMASKERS</a:t>
            </a:r>
          </a:p>
          <a:p>
            <a:r>
              <a:rPr lang="nl-NL" sz="3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Deelname project </a:t>
            </a:r>
            <a:r>
              <a:rPr lang="nl-NL" sz="3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TELRAAM</a:t>
            </a:r>
            <a:r>
              <a:rPr lang="nl-NL" sz="3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statistieken i.v.m. verkeersdrukte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5835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B30F69A-50CA-4DF6-BE16-B8F64F09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 is de taak van een dorpsraad 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BF0BDCAF-0852-43A6-A918-1E547E5BD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772" y="1591246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nl-BE" sz="2400" dirty="0">
                <a:solidFill>
                  <a:srgbClr val="0070C0"/>
                </a:solidFill>
              </a:rPr>
              <a:t>Opkomen voor de belangen – </a:t>
            </a:r>
            <a:r>
              <a:rPr lang="nl-BE" sz="2400" b="1" dirty="0">
                <a:solidFill>
                  <a:srgbClr val="0070C0"/>
                </a:solidFill>
              </a:rPr>
              <a:t>leefbaarheid</a:t>
            </a:r>
            <a:r>
              <a:rPr lang="nl-BE" sz="2400" dirty="0">
                <a:solidFill>
                  <a:srgbClr val="0070C0"/>
                </a:solidFill>
              </a:rPr>
              <a:t> van het dorp of van een bepaalde wijk ( + voorbeelden uit verleden)</a:t>
            </a:r>
          </a:p>
          <a:p>
            <a:r>
              <a:rPr lang="nl-BE" sz="2400" dirty="0">
                <a:solidFill>
                  <a:srgbClr val="0070C0"/>
                </a:solidFill>
              </a:rPr>
              <a:t>Burgerparticipatie een vorm geven</a:t>
            </a:r>
          </a:p>
          <a:p>
            <a:r>
              <a:rPr lang="nl-BE" sz="2400" dirty="0">
                <a:solidFill>
                  <a:srgbClr val="0070C0"/>
                </a:solidFill>
                <a:latin typeface="FrutigerLT-Roman"/>
              </a:rPr>
              <a:t>Het bevorderen van </a:t>
            </a:r>
            <a:r>
              <a:rPr lang="nl-NL" sz="2400" dirty="0">
                <a:solidFill>
                  <a:srgbClr val="0070C0"/>
                </a:solidFill>
                <a:latin typeface="FrutigerLT-Roman"/>
              </a:rPr>
              <a:t>het </a:t>
            </a:r>
            <a:r>
              <a:rPr lang="nl-NL" sz="2400" b="1" dirty="0">
                <a:solidFill>
                  <a:srgbClr val="0070C0"/>
                </a:solidFill>
                <a:latin typeface="FrutigerLT-Roman"/>
              </a:rPr>
              <a:t>contact tussen dorp en gemeente</a:t>
            </a:r>
          </a:p>
          <a:p>
            <a:r>
              <a:rPr lang="nl-NL" sz="2400" dirty="0">
                <a:solidFill>
                  <a:srgbClr val="0070C0"/>
                </a:solidFill>
                <a:latin typeface="FrutigerLT-Roman"/>
              </a:rPr>
              <a:t>Gezond kritisch zijn (voorbeelden)</a:t>
            </a:r>
          </a:p>
          <a:p>
            <a:r>
              <a:rPr lang="nl-NL" sz="2400" dirty="0">
                <a:solidFill>
                  <a:srgbClr val="0070C0"/>
                </a:solidFill>
                <a:latin typeface="FrutigerLT-Roman"/>
              </a:rPr>
              <a:t>Zich goed informeren (dossierkennis)</a:t>
            </a:r>
          </a:p>
          <a:p>
            <a:r>
              <a:rPr lang="nl-NL" sz="2400" dirty="0">
                <a:solidFill>
                  <a:srgbClr val="0070C0"/>
                </a:solidFill>
                <a:latin typeface="FrutigerLT-Roman"/>
              </a:rPr>
              <a:t>Informatie verlenen aan de inwoners </a:t>
            </a:r>
          </a:p>
          <a:p>
            <a:r>
              <a:rPr lang="nl-NL" sz="2400" dirty="0">
                <a:solidFill>
                  <a:srgbClr val="0070C0"/>
                </a:solidFill>
                <a:latin typeface="FrutigerLT-Roman"/>
              </a:rPr>
              <a:t>Objectief zijn</a:t>
            </a:r>
          </a:p>
          <a:p>
            <a:r>
              <a:rPr lang="nl-NL" sz="2400" dirty="0">
                <a:solidFill>
                  <a:srgbClr val="0070C0"/>
                </a:solidFill>
                <a:latin typeface="FrutigerLT-Roman"/>
              </a:rPr>
              <a:t>Gespreksonderwerpen aanbrengen</a:t>
            </a:r>
          </a:p>
          <a:p>
            <a:endParaRPr lang="nl-NL" dirty="0">
              <a:latin typeface="FrutigerLT-Roman"/>
            </a:endParaRPr>
          </a:p>
          <a:p>
            <a:endParaRPr lang="nl-NL" dirty="0">
              <a:latin typeface="FrutigerLT-Roman"/>
            </a:endParaRPr>
          </a:p>
          <a:p>
            <a:endParaRPr lang="nl-NL" dirty="0">
              <a:latin typeface="FrutigerLT-Roman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1612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1243884-6D17-46B0-9B6D-55DC2E3E1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Samenwerking gemeente en dorpsraad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82F486B6-7F6D-4023-AAA6-E16D448CD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025" y="1270000"/>
            <a:ext cx="8596668" cy="3880773"/>
          </a:xfrm>
        </p:spPr>
        <p:txBody>
          <a:bodyPr>
            <a:noAutofit/>
          </a:bodyPr>
          <a:lstStyle/>
          <a:p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Vereisten voor een goede samenwerking:(met voorbeelden)</a:t>
            </a:r>
          </a:p>
          <a:p>
            <a:pPr lvl="1"/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 is een </a:t>
            </a:r>
            <a:r>
              <a:rPr lang="nl-BE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communicatieprotocol</a:t>
            </a:r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tussen beide partijen</a:t>
            </a:r>
          </a:p>
          <a:p>
            <a:pPr lvl="1"/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gemeente informeert regelmatig over lopende en toekomstige projecten</a:t>
            </a:r>
          </a:p>
          <a:p>
            <a:pPr lvl="1"/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dorpsraad bevraagt en informeert de inwoners</a:t>
            </a:r>
          </a:p>
          <a:p>
            <a:pPr lvl="1"/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dorpsraad vertaalt de wensen van de inwoners t.o.v. de gemeente</a:t>
            </a:r>
          </a:p>
          <a:p>
            <a:pPr lvl="1"/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dorpsraad participeert in projecten en ondersteunt de gemeente</a:t>
            </a:r>
          </a:p>
          <a:p>
            <a:pPr lvl="1"/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 is </a:t>
            </a:r>
            <a:r>
              <a:rPr lang="nl-BE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regelmatig een terugkoppeling </a:t>
            </a:r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gemeente &lt;&gt; dorpsraad</a:t>
            </a:r>
          </a:p>
          <a:p>
            <a:pPr lvl="1"/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gemeente geeft ook een </a:t>
            </a:r>
            <a:r>
              <a:rPr lang="nl-BE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motivatie bij negatief advies (cruciaal!)</a:t>
            </a:r>
          </a:p>
          <a:p>
            <a:pPr lvl="1"/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Permanente communicatie met de contactambtenaar</a:t>
            </a:r>
          </a:p>
          <a:p>
            <a:pPr lvl="1"/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Regelmatige communicatie met de politieke verantwoordelijken</a:t>
            </a:r>
          </a:p>
          <a:p>
            <a:pPr lvl="1"/>
            <a:r>
              <a:rPr lang="nl-BE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Jaarlijks bijwonen van een speciale dorpsraad door </a:t>
            </a:r>
            <a:r>
              <a:rPr lang="nl-BE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burgemeester/schepen</a:t>
            </a:r>
            <a:endParaRPr lang="nl-B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27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3888</TotalTime>
  <Words>298</Words>
  <Application>Microsoft Office PowerPoint</Application>
  <PresentationFormat>Breedbeeld</PresentationFormat>
  <Paragraphs>108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Arial</vt:lpstr>
      <vt:lpstr>Calibri</vt:lpstr>
      <vt:lpstr>FrutigerLT-Roman</vt:lpstr>
      <vt:lpstr>Times New Roman</vt:lpstr>
      <vt:lpstr>Trebuchet MS</vt:lpstr>
      <vt:lpstr>Wingdings 3</vt:lpstr>
      <vt:lpstr>Facet</vt:lpstr>
      <vt:lpstr>PowerPoint-presentatie</vt:lpstr>
      <vt:lpstr>PowerPoint-presentatie</vt:lpstr>
      <vt:lpstr>Elementen van de roadshow</vt:lpstr>
      <vt:lpstr>Wat doet de gemeente?</vt:lpstr>
      <vt:lpstr>Waar zijn we mee bezig?</vt:lpstr>
      <vt:lpstr>Wat is de taak van een dorpsraad ?</vt:lpstr>
      <vt:lpstr>Samenwerking gemeente en dorpsraad</vt:lpstr>
    </vt:vector>
  </TitlesOfParts>
  <Company>Oost-Vlaamse Vereniging Dorpsbelangen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Vergadering</dc:title>
  <dc:creator>Ellen Van Basselaere</dc:creator>
  <cp:lastModifiedBy>Maarten Lippens</cp:lastModifiedBy>
  <cp:revision>275</cp:revision>
  <dcterms:created xsi:type="dcterms:W3CDTF">2016-04-04T08:45:15Z</dcterms:created>
  <dcterms:modified xsi:type="dcterms:W3CDTF">2020-05-20T10:26:31Z</dcterms:modified>
</cp:coreProperties>
</file>