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391" r:id="rId2"/>
    <p:sldId id="394" r:id="rId3"/>
    <p:sldId id="393" r:id="rId4"/>
    <p:sldId id="395" r:id="rId5"/>
    <p:sldId id="392" r:id="rId6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en Van Basselaere" initials="EV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1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999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101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060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8882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9712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824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1785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30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413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75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173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610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175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865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92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493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34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LOPB 2015 defLOGO OVL V Dorpsbelangen vierkant RGB (Small)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5" y="288267"/>
            <a:ext cx="1273320" cy="158614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hthoek 3"/>
          <p:cNvSpPr/>
          <p:nvPr/>
        </p:nvSpPr>
        <p:spPr>
          <a:xfrm>
            <a:off x="473142" y="2213216"/>
            <a:ext cx="822480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5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Moerbeke-</a:t>
            </a:r>
            <a:r>
              <a:rPr lang="nl-NL" sz="54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Atembeke</a:t>
            </a:r>
            <a:endParaRPr lang="nl-NL" sz="54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5400" b="1" dirty="0">
                <a:solidFill>
                  <a:srgbClr val="0070C0"/>
                </a:solidFill>
                <a:latin typeface="Calibri" panose="020F0502020204030204" pitchFamily="34" charset="0"/>
              </a:rPr>
              <a:t>Participatie </a:t>
            </a:r>
            <a:endParaRPr lang="nl-BE" sz="54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5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beleid </a:t>
            </a:r>
            <a:r>
              <a:rPr lang="nl-BE" sz="5400" b="1" dirty="0">
                <a:solidFill>
                  <a:srgbClr val="0070C0"/>
                </a:solidFill>
                <a:latin typeface="Calibri" panose="020F0502020204030204" pitchFamily="34" charset="0"/>
              </a:rPr>
              <a:t>wateroverlast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68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LOPB 2015 defLOGO OVL V Dorpsbelangen vierkant RGB (Small)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5" y="288267"/>
            <a:ext cx="1273320" cy="1586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225" y="1098591"/>
            <a:ext cx="7354258" cy="412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0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LOPB 2015 defLOGO OVL V Dorpsbelangen vierkant RGB (Small)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5" y="288267"/>
            <a:ext cx="1273320" cy="158614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hthoek 3"/>
          <p:cNvSpPr/>
          <p:nvPr/>
        </p:nvSpPr>
        <p:spPr>
          <a:xfrm>
            <a:off x="473142" y="2213216"/>
            <a:ext cx="93782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bewoners beter voorbereiden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wateroverlast</a:t>
            </a:r>
            <a:endParaRPr lang="nl-BE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buurtbewoners helpen via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workshops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 aan een paraatheidshandboek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participatief ontwerpend onderzoek om omgeving beter bestand te maken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Verfraaiing Moerbekeplein en stationsbuurt </a:t>
            </a:r>
            <a:r>
              <a:rPr lang="nl-BE" sz="32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rekeninghoudende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met de watertoets</a:t>
            </a:r>
          </a:p>
          <a:p>
            <a:endParaRPr lang="nl-BE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66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LOPB 2015 defLOGO OVL V Dorpsbelangen vierkant RGB (Small)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5" y="288267"/>
            <a:ext cx="1273320" cy="1586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335" y="572940"/>
            <a:ext cx="7553217" cy="503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2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LOPB 2015 defLOGO OVL V Dorpsbelangen vierkant RGB (Small)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5" y="288267"/>
            <a:ext cx="1273320" cy="1586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225" y="288267"/>
            <a:ext cx="7396582" cy="523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17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3920</TotalTime>
  <Words>34</Words>
  <Application>Microsoft Office PowerPoint</Application>
  <PresentationFormat>Breedbeeld</PresentationFormat>
  <Paragraphs>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Oost-Vlaamse Vereniging Dorpsbelangen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Vergadering</dc:title>
  <dc:creator>Ellen Van Basselaere</dc:creator>
  <cp:lastModifiedBy>Maarten Lippens</cp:lastModifiedBy>
  <cp:revision>277</cp:revision>
  <dcterms:created xsi:type="dcterms:W3CDTF">2016-04-04T08:45:15Z</dcterms:created>
  <dcterms:modified xsi:type="dcterms:W3CDTF">2020-05-26T13:32:10Z</dcterms:modified>
</cp:coreProperties>
</file>