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381" r:id="rId2"/>
    <p:sldId id="417" r:id="rId3"/>
    <p:sldId id="418" r:id="rId4"/>
    <p:sldId id="419" r:id="rId5"/>
    <p:sldId id="420" r:id="rId6"/>
    <p:sldId id="421" r:id="rId7"/>
    <p:sldId id="422" r:id="rId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en Van Basselaere" initials="EVB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12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2695-0A99-4EBB-9EF0-DC4EA25C3572}" type="datetimeFigureOut">
              <a:rPr lang="nl-BE" smtClean="0"/>
              <a:t>20/05/2020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DB03-A6DC-4610-9AD7-B3A736AA338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999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2695-0A99-4EBB-9EF0-DC4EA25C3572}" type="datetimeFigureOut">
              <a:rPr lang="nl-BE" smtClean="0"/>
              <a:t>20/05/2020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DB03-A6DC-4610-9AD7-B3A736AA338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1016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2695-0A99-4EBB-9EF0-DC4EA25C3572}" type="datetimeFigureOut">
              <a:rPr lang="nl-BE" smtClean="0"/>
              <a:t>20/05/2020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DB03-A6DC-4610-9AD7-B3A736AA3383}" type="slidenum">
              <a:rPr lang="nl-BE" smtClean="0"/>
              <a:t>‹nr.›</a:t>
            </a:fld>
            <a:endParaRPr lang="nl-B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0607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2695-0A99-4EBB-9EF0-DC4EA25C3572}" type="datetimeFigureOut">
              <a:rPr lang="nl-BE" smtClean="0"/>
              <a:t>20/05/2020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DB03-A6DC-4610-9AD7-B3A736AA338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8882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2695-0A99-4EBB-9EF0-DC4EA25C3572}" type="datetimeFigureOut">
              <a:rPr lang="nl-BE" smtClean="0"/>
              <a:t>20/05/2020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DB03-A6DC-4610-9AD7-B3A736AA3383}" type="slidenum">
              <a:rPr lang="nl-BE" smtClean="0"/>
              <a:t>‹nr.›</a:t>
            </a:fld>
            <a:endParaRPr lang="nl-B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9712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2695-0A99-4EBB-9EF0-DC4EA25C3572}" type="datetimeFigureOut">
              <a:rPr lang="nl-BE" smtClean="0"/>
              <a:t>20/05/2020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DB03-A6DC-4610-9AD7-B3A736AA338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98245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2695-0A99-4EBB-9EF0-DC4EA25C3572}" type="datetimeFigureOut">
              <a:rPr lang="nl-BE" smtClean="0"/>
              <a:t>20/05/2020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DB03-A6DC-4610-9AD7-B3A736AA338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1785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2695-0A99-4EBB-9EF0-DC4EA25C3572}" type="datetimeFigureOut">
              <a:rPr lang="nl-BE" smtClean="0"/>
              <a:t>20/05/2020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DB03-A6DC-4610-9AD7-B3A736AA338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2300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2695-0A99-4EBB-9EF0-DC4EA25C3572}" type="datetimeFigureOut">
              <a:rPr lang="nl-BE" smtClean="0"/>
              <a:t>20/05/2020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DB03-A6DC-4610-9AD7-B3A736AA338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4130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2695-0A99-4EBB-9EF0-DC4EA25C3572}" type="datetimeFigureOut">
              <a:rPr lang="nl-BE" smtClean="0"/>
              <a:t>20/05/2020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DB03-A6DC-4610-9AD7-B3A736AA338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975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2695-0A99-4EBB-9EF0-DC4EA25C3572}" type="datetimeFigureOut">
              <a:rPr lang="nl-BE" smtClean="0"/>
              <a:t>20/05/2020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DB03-A6DC-4610-9AD7-B3A736AA338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3173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2695-0A99-4EBB-9EF0-DC4EA25C3572}" type="datetimeFigureOut">
              <a:rPr lang="nl-BE" smtClean="0"/>
              <a:t>20/05/2020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DB03-A6DC-4610-9AD7-B3A736AA338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6101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2695-0A99-4EBB-9EF0-DC4EA25C3572}" type="datetimeFigureOut">
              <a:rPr lang="nl-BE" smtClean="0"/>
              <a:t>20/05/2020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DB03-A6DC-4610-9AD7-B3A736AA338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1753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2695-0A99-4EBB-9EF0-DC4EA25C3572}" type="datetimeFigureOut">
              <a:rPr lang="nl-BE" smtClean="0"/>
              <a:t>20/05/2020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DB03-A6DC-4610-9AD7-B3A736AA338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865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2695-0A99-4EBB-9EF0-DC4EA25C3572}" type="datetimeFigureOut">
              <a:rPr lang="nl-BE" smtClean="0"/>
              <a:t>20/05/2020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DB03-A6DC-4610-9AD7-B3A736AA338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9252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92695-0A99-4EBB-9EF0-DC4EA25C3572}" type="datetimeFigureOut">
              <a:rPr lang="nl-BE" smtClean="0"/>
              <a:t>20/05/2020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6DB03-A6DC-4610-9AD7-B3A736AA338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4937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92695-0A99-4EBB-9EF0-DC4EA25C3572}" type="datetimeFigureOut">
              <a:rPr lang="nl-BE" smtClean="0"/>
              <a:t>20/05/2020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9D6DB03-A6DC-4610-9AD7-B3A736AA338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346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LOPB 2015 defLOGO OVL V Dorpsbelangen vierkant RGB (Small)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05" y="288267"/>
            <a:ext cx="1273320" cy="158614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hthoek 3"/>
          <p:cNvSpPr/>
          <p:nvPr/>
        </p:nvSpPr>
        <p:spPr>
          <a:xfrm>
            <a:off x="473142" y="2213216"/>
            <a:ext cx="82248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5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Sint-Jan Wingene</a:t>
            </a:r>
          </a:p>
          <a:p>
            <a:r>
              <a:rPr lang="nl-NL" sz="5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Dorpszicht en </a:t>
            </a:r>
            <a:r>
              <a:rPr lang="nl-NL" sz="5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identiteit</a:t>
            </a:r>
          </a:p>
          <a:p>
            <a:r>
              <a:rPr lang="nl-NL" sz="54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de boomgaard</a:t>
            </a:r>
            <a:endParaRPr lang="nl-NL" sz="54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nl-NL" sz="5400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195486" cy="210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34" y="112144"/>
            <a:ext cx="8823456" cy="55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18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85" y="375248"/>
            <a:ext cx="8321616" cy="624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82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73" y="513272"/>
            <a:ext cx="7424467" cy="55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31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16" y="291746"/>
            <a:ext cx="8377372" cy="556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30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71" y="310666"/>
            <a:ext cx="8146806" cy="54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2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16" y="368096"/>
            <a:ext cx="8294506" cy="553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4584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3893</TotalTime>
  <Words>7</Words>
  <Application>Microsoft Office PowerPoint</Application>
  <PresentationFormat>Breedbeeld</PresentationFormat>
  <Paragraphs>3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 3</vt:lpstr>
      <vt:lpstr>Facet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Oost-Vlaamse Vereniging Dorpsbelangen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Algemene Vergadering</dc:title>
  <dc:creator>Ellen Van Basselaere</dc:creator>
  <cp:lastModifiedBy>Maarten Lippens</cp:lastModifiedBy>
  <cp:revision>275</cp:revision>
  <dcterms:created xsi:type="dcterms:W3CDTF">2016-04-04T08:45:15Z</dcterms:created>
  <dcterms:modified xsi:type="dcterms:W3CDTF">2020-05-20T10:19:41Z</dcterms:modified>
</cp:coreProperties>
</file>