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82" r:id="rId2"/>
    <p:sldId id="370" r:id="rId3"/>
    <p:sldId id="302" r:id="rId4"/>
    <p:sldId id="354" r:id="rId5"/>
    <p:sldId id="387" r:id="rId6"/>
    <p:sldId id="391" r:id="rId7"/>
    <p:sldId id="390" r:id="rId8"/>
    <p:sldId id="393" r:id="rId9"/>
    <p:sldId id="394" r:id="rId10"/>
    <p:sldId id="392" r:id="rId11"/>
    <p:sldId id="396" r:id="rId12"/>
    <p:sldId id="395" r:id="rId13"/>
    <p:sldId id="397" r:id="rId14"/>
    <p:sldId id="388" r:id="rId15"/>
    <p:sldId id="358" r:id="rId16"/>
    <p:sldId id="386" r:id="rId1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Van Basselaere" initials="EV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3777D-3C97-40CF-A1F0-C0B5A5FD650C}" type="datetimeFigureOut">
              <a:rPr lang="nl-BE" smtClean="0"/>
              <a:t>10/06/2020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32317-9085-405A-937B-DC74853B239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636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2317-9085-405A-937B-DC74853B239C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592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C70B-D174-4A81-9B46-090260B45C0C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9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07D6-720F-467F-903B-E08FD498685A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0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AFC8-1102-4727-9FF3-0375277167AC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60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6FDDE-38F4-43CF-8F1A-13A43EDAF809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888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076C-EF2C-473D-9603-B6C882F997D5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71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4EB2-6FA6-49B7-9CEE-4F8BAF73FF03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24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FA114-3E83-4A14-9488-BCFB70B8EDDE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178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67CE-7945-487A-B378-B5CBE16494DE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3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EB1C-A692-4537-88F5-0AD7E482BA31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4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27C-F5A2-4216-A986-00C90E82AD67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75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78DE-E034-486B-A770-7B1C154DBF88}" type="datetime1">
              <a:rPr lang="nl-BE" smtClean="0"/>
              <a:t>10/06/2020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73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35EF-205F-4F1C-AF9E-23B7BC00D6EF}" type="datetime1">
              <a:rPr lang="nl-BE" smtClean="0"/>
              <a:t>10/06/2020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84B8-D4C4-449E-9361-2B25BF2574D9}" type="datetime1">
              <a:rPr lang="nl-BE" smtClean="0"/>
              <a:t>10/06/2020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7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701E-2292-4439-BB99-4AF9244A8732}" type="datetime1">
              <a:rPr lang="nl-BE" smtClean="0"/>
              <a:t>10/06/2020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8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9ACB-1D6C-4821-8442-0D660400BE98}" type="datetime1">
              <a:rPr lang="nl-BE" smtClean="0"/>
              <a:t>10/06/2020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92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89C5-DC95-4444-80BE-0E4E8D1CA438}" type="datetime1">
              <a:rPr lang="nl-BE" smtClean="0"/>
              <a:t>10/06/2020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9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CD09-5CD0-4755-919E-7ADCC0CE5C4E}" type="datetime1">
              <a:rPr lang="nl-BE" smtClean="0"/>
              <a:t>10/06/2020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34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dRDIJ2zDDBvFUWbtIRSLUfmgeHVzY96V/vie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dorpsbelangen.be/wp-content/uploads/2020/05/20200529nieuwsbriefmeijuni.pdf" TargetMode="External"/><Relationship Id="rId4" Type="http://schemas.openxmlformats.org/officeDocument/2006/relationships/hyperlink" Target="http://www.bpflora.be/2019/12/19/flokrant-jaargang-3-nieuwsbrief-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co.com/c/nl_be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1/my-driv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s14.admin.mailchimp.com/campaigns/#f_list:10165;f_assigned:unassigned;t:campaigns-list" TargetMode="External"/><Relationship Id="rId5" Type="http://schemas.openxmlformats.org/officeDocument/2006/relationships/hyperlink" Target="https://www.coreldraw.com/nl/" TargetMode="External"/><Relationship Id="rId4" Type="http://schemas.openxmlformats.org/officeDocument/2006/relationships/hyperlink" Target="https://www.adobe.com/be_nl/products/indesign.html?gclid=Cj0KCQjwiYL3BRDVARIsAF9E4GftXax1yf17x1UIRPgi-B87l4Pkgh35hdvs-0GVNnLWW2d-IDoKvFIaAiy7EALw_wcB&amp;sdid=8DN85NTM&amp;mv=search&amp;ef_id=Cj0KCQjwiYL3BRDVARIsAF9E4GftXax1yf17x1UIRPgi-B87l4Pkgh35hdvs-0GVNnLWW2d-IDoKvFIaAiy7EALw_wcB:G:s&amp;s_kwcid=AL!3085!3!341215348528!e!!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766276" y="3695347"/>
            <a:ext cx="7888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woensdag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juni 2020</a:t>
            </a:r>
            <a:endParaRPr lang="nl-BE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Efficiënt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communiceren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Sessie 1: de nieuwsbrief</a:t>
            </a:r>
            <a:endParaRPr lang="nl-BE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24" y="301037"/>
            <a:ext cx="5702069" cy="3184035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320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581455" y="726849"/>
            <a:ext cx="664880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5. Hoe en wanneer verspreiden?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27160" y="1944758"/>
            <a:ext cx="1073701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Eerste keer bij alle bewoners op papier.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willen ze hem in de toekomst ontvangen?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Verstuur als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bijlage via e-mail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een </a:t>
            </a:r>
            <a:r>
              <a:rPr lang="nl-BE" sz="3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PDF-bestand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Houd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adresbestand netjes bij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Houd alles eenvoudig,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werkbaar en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vooral betaalbaar.</a:t>
            </a:r>
          </a:p>
          <a:p>
            <a:pPr>
              <a:spcAft>
                <a:spcPts val="0"/>
              </a:spcAft>
            </a:pP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133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581455" y="726849"/>
            <a:ext cx="664880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5. Hoe en wanneer verspreiden?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290062" y="2100030"/>
            <a:ext cx="94405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Pas de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frequentie aan, aan de hoeveelheid relevante inhoud die je hebt. </a:t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Spreek dat binnen jouw groep af. </a:t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Vier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keer per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jaar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Zes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keer per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jaar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Twaalf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keer per jaar. </a:t>
            </a:r>
            <a:endParaRPr lang="nl-BE" sz="3600" b="1" dirty="0">
              <a:solidFill>
                <a:srgbClr val="0070C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910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581455" y="726849"/>
            <a:ext cx="664880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5. Hoe en wanneer verspreiden?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304799" y="2005079"/>
            <a:ext cx="95120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Vast distributiemoment:</a:t>
            </a:r>
          </a:p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eerste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week van de maand,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laatste dag van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bij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het begin van elk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seizoen </a:t>
            </a:r>
          </a:p>
          <a:p>
            <a:pPr>
              <a:spcAft>
                <a:spcPts val="0"/>
              </a:spcAft>
            </a:pPr>
            <a:r>
              <a:rPr lang="nl-BE" sz="3600" b="1" spc="-4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begin, </a:t>
            </a:r>
            <a:r>
              <a:rPr lang="nl-BE" sz="3600" b="1" spc="-4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midden </a:t>
            </a:r>
            <a:r>
              <a:rPr lang="nl-BE" sz="3600" b="1" spc="-4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einde </a:t>
            </a:r>
            <a:r>
              <a:rPr lang="nl-BE" sz="3600" b="1" spc="-4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 de </a:t>
            </a:r>
            <a:r>
              <a:rPr lang="nl-BE" sz="3600" b="1" spc="-4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week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Dat is de beste manier om bij de ontvangers een vast leesmoment te laten ontstaan.</a:t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sz="3600" b="1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7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581455" y="726849"/>
            <a:ext cx="664880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5. Hoe en wanneer verspreiden?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78920" y="2030958"/>
            <a:ext cx="90376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 een aantal exemplaren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 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lokale handelaars </a:t>
            </a:r>
            <a:endParaRPr lang="nl-BE" sz="3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 wie geen computer heeft 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 wel winkelt in het dorp, </a:t>
            </a:r>
            <a:endParaRPr lang="nl-BE" sz="3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maar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 nog niet woont.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589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448574" y="2555897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6. Meten is weten.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62308" y="2100030"/>
            <a:ext cx="105069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 om te reageren. </a:t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Organiseer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bevraging of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wedstrijd. 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Maak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winnaar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bekend.</a:t>
            </a:r>
          </a:p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Analyseer via onlineplatform.</a:t>
            </a:r>
          </a:p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Stuur bij.</a:t>
            </a: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53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943764" y="708883"/>
            <a:ext cx="5754187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7. Een paar goede voorbeelden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22905" y="2388297"/>
            <a:ext cx="84901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hlinkClick r:id="rId3"/>
              </a:rPr>
              <a:t>Dorpsraad </a:t>
            </a:r>
            <a:r>
              <a:rPr lang="nl-NL" sz="3600" dirty="0" err="1" smtClean="0">
                <a:hlinkClick r:id="rId3"/>
              </a:rPr>
              <a:t>Achterbroek</a:t>
            </a:r>
            <a:r>
              <a:rPr lang="nl-NL" sz="3600" dirty="0" smtClean="0">
                <a:hlinkClick r:id="rId3"/>
              </a:rPr>
              <a:t> (Kalmthout)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smtClean="0">
                <a:hlinkClick r:id="rId4"/>
              </a:rPr>
              <a:t>Bewonersplatform Flora (Merelbeke)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smtClean="0">
                <a:hlinkClick r:id="rId5"/>
              </a:rPr>
              <a:t>Vlaamse Vereniging Dorpsbelangen</a:t>
            </a:r>
            <a:endParaRPr lang="nl-BE" sz="36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65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918391" y="708883"/>
            <a:ext cx="5754187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8. TOT </a:t>
            </a:r>
            <a:r>
              <a:rPr lang="nl-N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SLOT</a:t>
            </a: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681487" y="2250274"/>
            <a:ext cx="100584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Afsluitende bevraging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Bedankt!</a:t>
            </a:r>
          </a:p>
          <a:p>
            <a:pPr lvl="2"/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voor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jullie volgehouden aandacht</a:t>
            </a:r>
          </a:p>
          <a:p>
            <a:pPr lvl="2"/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firma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Cisco voor deze 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Webexondersteuning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meer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info op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hlinkClick r:id="rId3"/>
              </a:rPr>
              <a:t>www.cisco.be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11"/>
            <a:ext cx="2195486" cy="2100030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24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353272" y="82367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VERLOOP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74"/>
            <a:ext cx="2195486" cy="210003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-250166" y="2074151"/>
            <a:ext cx="88679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Wie wil je bereiken?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Wat is het doel van de nieuwsbrief?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stel je een nieuwsbrief op?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geef je een nieuwsbrief vorm?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Hoe en wanneer verspreiden?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Meten is weten.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Een paar goede voorbeelden</a:t>
            </a:r>
          </a:p>
          <a:p>
            <a:pPr marL="1657350" lvl="2" indent="-742950">
              <a:buAutoNum type="arabicPeriod"/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Tot slot</a:t>
            </a:r>
            <a:endParaRPr lang="nl-NL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28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77849" y="2267107"/>
            <a:ext cx="875667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l-BE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nl-BE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nl-NL" sz="3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2187"/>
            <a:ext cx="2113472" cy="2021582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2353272" y="82367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1. Wie wil je bereiken?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5019" y="1918921"/>
            <a:ext cx="88823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Iedereen in je buurt, wijk of dorp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Doelgroepen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Volgens thema’s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projecten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Indelen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naar leeftijd, afkomst,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interesses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een aangepaste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stijl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Met een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passende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inhoud</a:t>
            </a:r>
            <a:endParaRPr lang="nl-NL" sz="36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67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71794" y="1606990"/>
            <a:ext cx="986170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wil je bereiken?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Welke boodschap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Overtuigen, informeren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amuseren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Bepaal de exacte inhoud en zorg dat hij nieuwswaardig is. 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Breng verslag uit van activiteiten.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Geef de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 van zaken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 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lopende </a:t>
            </a: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projecten.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Kondig activiteiten aan.</a:t>
            </a:r>
            <a:b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 een oproep tot meewerken. </a:t>
            </a:r>
          </a:p>
          <a:p>
            <a:r>
              <a:rPr lang="nl-BE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Verzamel bij de tekst passende foto’s, tekeningen of logo’s</a:t>
            </a:r>
            <a:r>
              <a:rPr lang="nl-BE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nl-BE" sz="3600" b="1" dirty="0" smtClean="0">
                <a:solidFill>
                  <a:srgbClr val="0070C0"/>
                </a:solidFill>
              </a:rPr>
              <a:t> </a:t>
            </a:r>
            <a:endParaRPr lang="nl-BE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2. Wat is het doel?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4" y="-25879"/>
            <a:ext cx="2195486" cy="210003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798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3334" y="1348199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Hoe opstellen?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220035" y="2017068"/>
            <a:ext cx="97434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Maak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jouw lezer nieuwsgierig! </a:t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er al mee in de </a:t>
            </a:r>
            <a:r>
              <a:rPr lang="nl-BE" sz="36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onderwerpregel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Selecteer.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Breng structuur en bepaal de volgorde.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belangrijkste berichten bovenaan.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 lezers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lezen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gehele nieuwsbrief lezen. </a:t>
            </a: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977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3334" y="1374078"/>
            <a:ext cx="9861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nl-BE" sz="3600" dirty="0" smtClean="0">
                <a:solidFill>
                  <a:srgbClr val="0070C0"/>
                </a:solidFill>
              </a:rPr>
              <a:t> </a:t>
            </a:r>
            <a:endParaRPr lang="nl-BE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Hoe opstellen?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220035" y="2017068"/>
            <a:ext cx="97434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Leest jouw doelgroep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alles?</a:t>
            </a:r>
          </a:p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Werk dan naar een climax. 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 zorg je ervoor dat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 onderwerpen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daadwerkelijk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 bod komen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aandacht krijgen die ze verdienen.</a:t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377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37287" y="2056898"/>
            <a:ext cx="1027831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Voorkom lange teksten.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Voorzie sterke kopzinnen, afbeeldingen of citaten.  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 stimuleert om door te lezen.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Zorg voor een aantrekkelijk slot.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Vermeld de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juiste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contactgegevens.</a:t>
            </a:r>
          </a:p>
          <a:p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Verwijs naar website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facebookpagina.</a:t>
            </a:r>
            <a:b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Laat nalezen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door iemand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anders.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943764" y="708883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Hoe opstellen?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771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753983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4. Hoe vormgeven?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341372" y="2039645"/>
            <a:ext cx="86904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Goede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verhouding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tekst 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afbeeldingen</a:t>
            </a:r>
            <a:r>
              <a:rPr lang="nl-BE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Programma’s: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Word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Publisher (Microsoft) </a:t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Docs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(Google Drive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)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InDesign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Coraldraw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l-NL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Mailchimp</a:t>
            </a:r>
            <a:endParaRPr lang="nl-NL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Geef een naam en bewaar in pdf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bestand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BE" sz="3600" b="1" dirty="0">
              <a:solidFill>
                <a:srgbClr val="0070C0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89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753983" y="726849"/>
            <a:ext cx="575418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4. Hoe vormgeven?</a:t>
            </a:r>
            <a:endParaRPr lang="nl-BE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298240" y="2100030"/>
            <a:ext cx="8690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Om alles online te beheren.</a:t>
            </a:r>
            <a:b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Programma’s: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Word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Publisher (Microsoft) </a:t>
            </a:r>
            <a:b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Docs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(Google Drive</a:t>
            </a:r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nl-NL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nl-NL" sz="3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Mailchimp</a:t>
            </a:r>
            <a:endParaRPr lang="nl-NL" sz="3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BE" sz="3600" b="1" dirty="0">
              <a:solidFill>
                <a:srgbClr val="0070C0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76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4392</TotalTime>
  <Words>297</Words>
  <Application>Microsoft Office PowerPoint</Application>
  <PresentationFormat>Breedbeeld</PresentationFormat>
  <Paragraphs>94</Paragraphs>
  <Slides>16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Oost-Vlaamse Vereniging Dorpsbelangen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</dc:title>
  <dc:creator>Ellen Van Basselaere</dc:creator>
  <cp:lastModifiedBy>Maarten Lippens</cp:lastModifiedBy>
  <cp:revision>310</cp:revision>
  <dcterms:created xsi:type="dcterms:W3CDTF">2016-04-04T08:45:15Z</dcterms:created>
  <dcterms:modified xsi:type="dcterms:W3CDTF">2020-06-10T18:48:42Z</dcterms:modified>
</cp:coreProperties>
</file>