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7"/>
  </p:notesMasterIdLst>
  <p:sldIdLst>
    <p:sldId id="282" r:id="rId2"/>
    <p:sldId id="370" r:id="rId3"/>
    <p:sldId id="302" r:id="rId4"/>
    <p:sldId id="354" r:id="rId5"/>
    <p:sldId id="387" r:id="rId6"/>
    <p:sldId id="390" r:id="rId7"/>
    <p:sldId id="393" r:id="rId8"/>
    <p:sldId id="394" r:id="rId9"/>
    <p:sldId id="392" r:id="rId10"/>
    <p:sldId id="396" r:id="rId11"/>
    <p:sldId id="395" r:id="rId12"/>
    <p:sldId id="397" r:id="rId13"/>
    <p:sldId id="388" r:id="rId14"/>
    <p:sldId id="358" r:id="rId15"/>
    <p:sldId id="386" r:id="rId1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3777D-3C97-40CF-A1F0-C0B5A5FD650C}" type="datetimeFigureOut">
              <a:rPr lang="nl-BE" smtClean="0"/>
              <a:t>24/06/2020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32317-9085-405A-937B-DC74853B239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636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2317-9085-405A-937B-DC74853B239C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59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C70B-D174-4A81-9B46-090260B45C0C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07D6-720F-467F-903B-E08FD498685A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AFC8-1102-4727-9FF3-0375277167AC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6FDDE-38F4-43CF-8F1A-13A43EDAF809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076C-EF2C-473D-9603-B6C882F997D5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4EB2-6FA6-49B7-9CEE-4F8BAF73FF03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A114-3E83-4A14-9488-BCFB70B8EDDE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67CE-7945-487A-B378-B5CBE16494DE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EB1C-A692-4537-88F5-0AD7E482BA31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27C-F5A2-4216-A986-00C90E82AD67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78DE-E034-486B-A770-7B1C154DBF88}" type="datetime1">
              <a:rPr lang="nl-BE" smtClean="0"/>
              <a:t>24/06/2020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35EF-205F-4F1C-AF9E-23B7BC00D6EF}" type="datetime1">
              <a:rPr lang="nl-BE" smtClean="0"/>
              <a:t>24/06/2020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584B8-D4C4-449E-9361-2B25BF2574D9}" type="datetime1">
              <a:rPr lang="nl-BE" smtClean="0"/>
              <a:t>24/06/2020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701E-2292-4439-BB99-4AF9244A8732}" type="datetime1">
              <a:rPr lang="nl-BE" smtClean="0"/>
              <a:t>24/06/2020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ACB-1D6C-4821-8442-0D660400BE98}" type="datetime1">
              <a:rPr lang="nl-BE" smtClean="0"/>
              <a:t>24/06/2020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89C5-DC95-4444-80BE-0E4E8D1CA438}" type="datetime1">
              <a:rPr lang="nl-BE" smtClean="0"/>
              <a:t>24/06/2020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D09-5CD0-4755-919E-7ADCC0CE5C4E}" type="datetime1">
              <a:rPr lang="nl-BE" smtClean="0"/>
              <a:t>24/06/2020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co.com/c/nl_be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u/1/my-driv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oreldraw.com/nl/" TargetMode="External"/><Relationship Id="rId4" Type="http://schemas.openxmlformats.org/officeDocument/2006/relationships/hyperlink" Target="https://www.adobe.com/be_nl/products/indesign.html?gclid=Cj0KCQjwiYL3BRDVARIsAF9E4GftXax1yf17x1UIRPgi-B87l4Pkgh35hdvs-0GVNnLWW2d-IDoKvFIaAiy7EALw_wcB&amp;sdid=8DN85NTM&amp;mv=search&amp;ef_id=Cj0KCQjwiYL3BRDVARIsAF9E4GftXax1yf17x1UIRPgi-B87l4Pkgh35hdvs-0GVNnLWW2d-IDoKvFIaAiy7EALw_wcB:G:s&amp;s_kwcid=AL!3085!3!341215348528!e!!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766276" y="3695347"/>
            <a:ext cx="7888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woensdag 24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juni 2020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Efficiënt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communiceren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Sessie 2: de dorpskrant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24" y="301037"/>
            <a:ext cx="5702069" cy="3184035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320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290062" y="2100030"/>
            <a:ext cx="94405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Spreek binnen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jouw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groep goed af: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- hoe vaak: twee, drie, vier, zes, twaal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 keer/jaar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- wie doet wat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910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304799" y="2005079"/>
            <a:ext cx="95120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Vast distributiemoment: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eerste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week van de maand,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laatste dag van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bij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 begin van elk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seizoen </a:t>
            </a:r>
          </a:p>
          <a:p>
            <a:pPr>
              <a:spcAft>
                <a:spcPts val="0"/>
              </a:spcAft>
            </a:pPr>
            <a:r>
              <a:rPr lang="nl-BE" sz="3600" b="1" spc="-4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begin, </a:t>
            </a:r>
            <a:r>
              <a:rPr lang="nl-BE" sz="3600" b="1" spc="-4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midden </a:t>
            </a:r>
            <a:r>
              <a:rPr lang="nl-BE" sz="3600" b="1" spc="-4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einde </a:t>
            </a:r>
            <a:r>
              <a:rPr lang="nl-BE" sz="3600" b="1" spc="-4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 de </a:t>
            </a:r>
            <a:r>
              <a:rPr lang="nl-BE" sz="3600" b="1" spc="-4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week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Dat is de beste manier om bij de ontvangers een vast leesmoment te laten ontstaan.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7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78920" y="2030958"/>
            <a:ext cx="96500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 een aantal exemplaren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bij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-lokale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handelaars </a:t>
            </a:r>
            <a:endParaRPr lang="nl-BE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-wachtzaal artsen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Plaats het op jullie website of Facebookpagina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-pdf</a:t>
            </a:r>
          </a:p>
          <a:p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Issuu</a:t>
            </a:r>
            <a:endParaRPr lang="nl-BE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589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48574" y="2555897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Meten is weten.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2308" y="2100030"/>
            <a:ext cx="105069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Vraag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reageren. </a:t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Organiseer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bevraging of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wedstrijd.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Maak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winnaar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bekend.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Analyseer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stuur bij.</a:t>
            </a: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53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43764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Een paar goede voorbeelden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69829" y="2224395"/>
            <a:ext cx="84901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Ettelgem</a:t>
            </a:r>
            <a:endParaRPr lang="nl-NL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Heldergem</a:t>
            </a:r>
            <a:endParaRPr lang="nl-NL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Ursel</a:t>
            </a:r>
            <a:endParaRPr lang="nl-NL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Moerbeke-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Atembeke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Zwijnaarde</a:t>
            </a:r>
            <a:endParaRPr lang="nl-NL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Bolderberg 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5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18391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TOT SLOT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-681487" y="2250274"/>
            <a:ext cx="100584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Afsluitende bevraging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Bedankt!</a:t>
            </a:r>
          </a:p>
          <a:p>
            <a:pPr lvl="2"/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voor jullie volgehouden aandacht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firma Cisco voor deze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Webexondersteuning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meer info op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hlinkClick r:id="rId3"/>
              </a:rPr>
              <a:t>www.cisco.be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1"/>
            <a:ext cx="2195486" cy="2100030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24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VERLOOP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4"/>
            <a:ext cx="2195486" cy="210003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-250166" y="2074151"/>
            <a:ext cx="88679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Wie wil je bereiken?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Wat is het doel van de dorpskrant?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stel je een dorpskrant op?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geef je een dorpskrant vorm?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en wanneer verspreiden?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   Wie zal dat betalen?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   Een paar goede voorbeelden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   Tot slot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28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77849" y="2267107"/>
            <a:ext cx="875667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NL" sz="3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2187"/>
            <a:ext cx="2113472" cy="2021582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1. Wie wil je bereiken?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91670" y="2267107"/>
            <a:ext cx="88823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vaste rubrieken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thematisch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aangepaste schrijfstijl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verschillende auteurs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7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71794" y="1606990"/>
            <a:ext cx="986170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wil je bereiken?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Welke boodschap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Overtuigen, informeren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amuseren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Bepaal de exacte inhoud en zorg dat hij nieuwswaardig is. 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Breng verslag uit van activiteiten.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Geef de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 van zaken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lopende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projecten.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Kondig activiteiten aan.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 een oproep tot meewerken. 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Verzamel bij de tekst passende foto’s, tekeningen of logo’s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nl-BE" sz="3600" b="1" dirty="0" smtClean="0">
                <a:solidFill>
                  <a:srgbClr val="0070C0"/>
                </a:solidFill>
              </a:rPr>
              <a:t> </a:t>
            </a:r>
            <a:endParaRPr lang="nl-BE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2. Wat is het doel?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4" y="-25879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798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3334" y="1348199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opstellen?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220035" y="2017068"/>
            <a:ext cx="97434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Maak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jouw lezer nieuwsgierig! </a:t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Aantrekkelijke voorpagina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Inleidend artikel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Inhoudstabel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Structuur en volgorde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belangrijkste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artikels vooraan.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977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7287" y="2056898"/>
            <a:ext cx="1027831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Voorkom lange teksten.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Voorzie sterke kopzinnen, afbeeldingen of citaten.  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Zorg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 een aantrekkelijk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slot: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humor, gedicht, prijsvraag</a:t>
            </a:r>
            <a:r>
              <a:rPr lang="nl-BE" sz="3600" dirty="0"/>
              <a:t/>
            </a:r>
            <a:br>
              <a:rPr lang="nl-BE" sz="3600" dirty="0"/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Vermeld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juiste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contactgegevens.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Verwijs naar website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facebookpagina.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Laat nalezen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door iemand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anders.</a:t>
            </a:r>
            <a:r>
              <a:rPr lang="nl-NL" sz="3600" dirty="0"/>
              <a:t/>
            </a:r>
            <a:br>
              <a:rPr lang="nl-NL" sz="3600" dirty="0"/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opstellen?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77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Hoe vormgeven?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1372" y="2039645"/>
            <a:ext cx="8690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Goede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verhouding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afbeeldingen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Programma’s: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Word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Publisher (Microsoft) 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Docs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(Google Drive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)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InDesign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Coraldraw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Geef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een naam en bewaar in pdf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bestand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98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Hoe vormgeven?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298240" y="2100030"/>
            <a:ext cx="86904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Om alles online te beheren.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Programma’s: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Word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Publisher (Microsoft) 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Docs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(Google Drive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Pdf (Acrobat)</a:t>
            </a: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76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27160" y="1944758"/>
            <a:ext cx="1073701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Eerste keer bij alle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bewoners.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verspreid je in de toekomst?</a:t>
            </a:r>
            <a:endParaRPr lang="nl-BE" sz="36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Via e-mail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 </a:t>
            </a:r>
            <a:r>
              <a:rPr lang="nl-BE" sz="36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PDF-bestand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Houd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adresbestand netjes bij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Houd alles eenvoudig,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werkbaar en betaalbaar!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133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4422</TotalTime>
  <Words>246</Words>
  <Application>Microsoft Office PowerPoint</Application>
  <PresentationFormat>Breedbeeld</PresentationFormat>
  <Paragraphs>85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318</cp:revision>
  <dcterms:created xsi:type="dcterms:W3CDTF">2016-04-04T08:45:15Z</dcterms:created>
  <dcterms:modified xsi:type="dcterms:W3CDTF">2020-06-24T07:52:00Z</dcterms:modified>
</cp:coreProperties>
</file>