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82" r:id="rId2"/>
    <p:sldId id="370" r:id="rId3"/>
    <p:sldId id="302" r:id="rId4"/>
    <p:sldId id="354" r:id="rId5"/>
    <p:sldId id="387" r:id="rId6"/>
    <p:sldId id="390" r:id="rId7"/>
    <p:sldId id="393" r:id="rId8"/>
    <p:sldId id="394" r:id="rId9"/>
    <p:sldId id="388" r:id="rId10"/>
    <p:sldId id="395" r:id="rId11"/>
    <p:sldId id="358" r:id="rId12"/>
    <p:sldId id="386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3777D-3C97-40CF-A1F0-C0B5A5FD650C}" type="datetimeFigureOut">
              <a:rPr lang="nl-BE" smtClean="0"/>
              <a:t>26/08/2020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32317-9085-405A-937B-DC74853B239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636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2317-9085-405A-937B-DC74853B239C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592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C70B-D174-4A81-9B46-090260B45C0C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07D6-720F-467F-903B-E08FD498685A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AFC8-1102-4727-9FF3-0375277167AC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FDDE-38F4-43CF-8F1A-13A43EDAF809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076C-EF2C-473D-9603-B6C882F997D5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4EB2-6FA6-49B7-9CEE-4F8BAF73FF03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A114-3E83-4A14-9488-BCFB70B8EDDE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67CE-7945-487A-B378-B5CBE16494DE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B1C-A692-4537-88F5-0AD7E482BA31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27C-F5A2-4216-A986-00C90E82AD67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78DE-E034-486B-A770-7B1C154DBF88}" type="datetime1">
              <a:rPr lang="nl-BE" smtClean="0"/>
              <a:t>26/08/2020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35EF-205F-4F1C-AF9E-23B7BC00D6EF}" type="datetime1">
              <a:rPr lang="nl-BE" smtClean="0"/>
              <a:t>26/08/2020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84B8-D4C4-449E-9361-2B25BF2574D9}" type="datetime1">
              <a:rPr lang="nl-BE" smtClean="0"/>
              <a:t>26/08/2020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701E-2292-4439-BB99-4AF9244A8732}" type="datetime1">
              <a:rPr lang="nl-BE" smtClean="0"/>
              <a:t>26/08/2020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ACB-1D6C-4821-8442-0D660400BE98}" type="datetime1">
              <a:rPr lang="nl-BE" smtClean="0"/>
              <a:t>26/08/2020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89C5-DC95-4444-80BE-0E4E8D1CA438}" type="datetime1">
              <a:rPr lang="nl-BE" smtClean="0"/>
              <a:t>26/08/2020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CD09-5CD0-4755-919E-7ADCC0CE5C4E}" type="datetime1">
              <a:rPr lang="nl-BE" smtClean="0"/>
              <a:t>26/08/2020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auvoorde.be/bewonersplatform.html" TargetMode="External"/><Relationship Id="rId13" Type="http://schemas.openxmlformats.org/officeDocument/2006/relationships/hyperlink" Target="https://afrit12hansbeke.be/index.php" TargetMode="External"/><Relationship Id="rId3" Type="http://schemas.openxmlformats.org/officeDocument/2006/relationships/hyperlink" Target="https://sites.google.com/view/dorpsraad-achterbroek-vzw/homepage?authuser=0" TargetMode="External"/><Relationship Id="rId7" Type="http://schemas.openxmlformats.org/officeDocument/2006/relationships/hyperlink" Target="http://www.dorpsraadkoningshooikt.be/" TargetMode="External"/><Relationship Id="rId12" Type="http://schemas.openxmlformats.org/officeDocument/2006/relationships/hyperlink" Target="https://www.sinaaileeft.b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eefbaarbaarle.org/" TargetMode="External"/><Relationship Id="rId11" Type="http://schemas.openxmlformats.org/officeDocument/2006/relationships/hyperlink" Target="http://www.oosteeklo.be/" TargetMode="External"/><Relationship Id="rId5" Type="http://schemas.openxmlformats.org/officeDocument/2006/relationships/hyperlink" Target="https://www.eversel.be/nl/dorpsraad" TargetMode="External"/><Relationship Id="rId10" Type="http://schemas.openxmlformats.org/officeDocument/2006/relationships/hyperlink" Target="https://www.bolderberg.be/" TargetMode="External"/><Relationship Id="rId4" Type="http://schemas.openxmlformats.org/officeDocument/2006/relationships/hyperlink" Target="https://www.heusdendorp.be/" TargetMode="External"/><Relationship Id="rId9" Type="http://schemas.openxmlformats.org/officeDocument/2006/relationships/hyperlink" Target="https://sites.google.com/site/dorpsraadmuizenleeft/" TargetMode="External"/><Relationship Id="rId14" Type="http://schemas.openxmlformats.org/officeDocument/2006/relationships/hyperlink" Target="https://peterprovenier.wixsite.com/toekomstzwijnaard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downloads.joomla.org/nl-be/" TargetMode="External"/><Relationship Id="rId7" Type="http://schemas.openxmlformats.org/officeDocument/2006/relationships/hyperlink" Target="https://nl.wordpress.com/" TargetMode="External"/><Relationship Id="rId2" Type="http://schemas.openxmlformats.org/officeDocument/2006/relationships/hyperlink" Target="https://sites.google.com/ne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nl.wix.com/" TargetMode="External"/><Relationship Id="rId5" Type="http://schemas.openxmlformats.org/officeDocument/2006/relationships/hyperlink" Target="https://www.weebly.com/be/websites" TargetMode="External"/><Relationship Id="rId4" Type="http://schemas.openxmlformats.org/officeDocument/2006/relationships/hyperlink" Target="https://www.webnode.b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suu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766276" y="3695347"/>
            <a:ext cx="7888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woensdag 26 augustus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Efficiënt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communiceren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Sessie 3: een website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24" y="301037"/>
            <a:ext cx="5702069" cy="3184035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32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30294" y="3254192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6. Meten is weten.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2308" y="2100030"/>
            <a:ext cx="1050697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 om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Bevraag.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Organiseer een wedstrijd.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een onlineformulier.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Volg de bezoekersstatistieken.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424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43764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7. Een paar goede voorbeelden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30082" y="1880558"/>
            <a:ext cx="8020288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Zet een link naar onze website.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Achterbroek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nl-BE" sz="3600" b="1" u="sng" dirty="0" smtClean="0">
                <a:solidFill>
                  <a:srgbClr val="0070C0"/>
                </a:solidFill>
                <a:hlinkClick r:id="rId4"/>
              </a:rPr>
              <a:t>Heusden</a:t>
            </a:r>
            <a:endParaRPr lang="nl-BE" sz="3600" b="1" u="sng" dirty="0" smtClean="0">
              <a:solidFill>
                <a:srgbClr val="0070C0"/>
              </a:solidFill>
              <a:hlinkClick r:id="rId5"/>
            </a:endParaRPr>
          </a:p>
          <a:p>
            <a:r>
              <a:rPr lang="nl-NL" sz="3600" b="1" u="sng" dirty="0" smtClean="0">
                <a:solidFill>
                  <a:srgbClr val="0070C0"/>
                </a:solidFill>
                <a:hlinkClick r:id="rId6"/>
              </a:rPr>
              <a:t>Baarle</a:t>
            </a:r>
            <a:r>
              <a:rPr lang="nl-NL" sz="3600" b="1" dirty="0" smtClean="0">
                <a:solidFill>
                  <a:srgbClr val="0070C0"/>
                </a:solidFill>
              </a:rPr>
              <a:t>                       </a:t>
            </a:r>
            <a:r>
              <a:rPr lang="nl-BE" sz="3600" b="1" u="sng" dirty="0" err="1" smtClean="0">
                <a:solidFill>
                  <a:srgbClr val="0070C0"/>
                </a:solidFill>
                <a:hlinkClick r:id="rId7"/>
              </a:rPr>
              <a:t>Koningshooikt</a:t>
            </a:r>
            <a:endParaRPr lang="nl-BE" sz="3600" b="1" u="sng" dirty="0" smtClean="0">
              <a:solidFill>
                <a:srgbClr val="0070C0"/>
              </a:solidFill>
              <a:hlinkClick r:id="rId5"/>
            </a:endParaRPr>
          </a:p>
          <a:p>
            <a:r>
              <a:rPr lang="nl-BE" sz="3600" b="1" u="sng" dirty="0" smtClean="0">
                <a:solidFill>
                  <a:srgbClr val="0070C0"/>
                </a:solidFill>
                <a:hlinkClick r:id="rId8"/>
              </a:rPr>
              <a:t>Beauvoorde</a:t>
            </a:r>
            <a:r>
              <a:rPr lang="nl-BE" sz="3600" b="1" dirty="0" smtClean="0">
                <a:solidFill>
                  <a:srgbClr val="0070C0"/>
                </a:solidFill>
              </a:rPr>
              <a:t>               </a:t>
            </a:r>
            <a:r>
              <a:rPr lang="nl-BE" sz="3600" b="1" dirty="0" smtClean="0">
                <a:solidFill>
                  <a:srgbClr val="0070C0"/>
                </a:solidFill>
                <a:hlinkClick r:id="rId9"/>
              </a:rPr>
              <a:t>Muizen</a:t>
            </a:r>
            <a:r>
              <a:rPr lang="nl-BE" sz="3600" b="1" dirty="0" smtClean="0">
                <a:solidFill>
                  <a:srgbClr val="0070C0"/>
                </a:solidFill>
              </a:rPr>
              <a:t/>
            </a:r>
            <a:br>
              <a:rPr lang="nl-BE" sz="3600" b="1" dirty="0" smtClean="0">
                <a:solidFill>
                  <a:srgbClr val="0070C0"/>
                </a:solidFill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Bolderberg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nl-BE" sz="3600" b="1" u="sng" dirty="0" err="1" smtClean="0">
                <a:solidFill>
                  <a:srgbClr val="0070C0"/>
                </a:solidFill>
                <a:hlinkClick r:id="rId11"/>
              </a:rPr>
              <a:t>Oosteeklo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Eversel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Sinaai</a:t>
            </a:r>
            <a:endParaRPr lang="nl-BE" sz="3600" b="1" dirty="0" smtClean="0">
              <a:solidFill>
                <a:srgbClr val="0070C0"/>
              </a:solidFill>
            </a:endParaRPr>
          </a:p>
          <a:p>
            <a:r>
              <a:rPr lang="nl-BE" sz="3600" b="1" u="sng" dirty="0" err="1" smtClean="0">
                <a:solidFill>
                  <a:srgbClr val="0070C0"/>
                </a:solidFill>
                <a:hlinkClick r:id="rId13"/>
              </a:rPr>
              <a:t>Hansbeke</a:t>
            </a:r>
            <a:r>
              <a:rPr lang="nl-BE" sz="3600" dirty="0" smtClean="0">
                <a:solidFill>
                  <a:srgbClr val="0070C0"/>
                </a:solidFill>
              </a:rPr>
              <a:t>                  </a:t>
            </a:r>
            <a:r>
              <a:rPr lang="nl-BE" sz="3600" b="1" u="sng" dirty="0" err="1" smtClean="0">
                <a:solidFill>
                  <a:srgbClr val="0070C0"/>
                </a:solidFill>
                <a:hlinkClick r:id="rId14"/>
              </a:rPr>
              <a:t>Zwijnaarde</a:t>
            </a:r>
            <a:r>
              <a:rPr lang="nl-BE" sz="3600" b="1" dirty="0" smtClean="0">
                <a:solidFill>
                  <a:srgbClr val="92D050"/>
                </a:solidFill>
              </a:rPr>
              <a:t/>
            </a:r>
            <a:br>
              <a:rPr lang="nl-BE" sz="3600" b="1" dirty="0" smtClean="0">
                <a:solidFill>
                  <a:srgbClr val="92D050"/>
                </a:solidFill>
              </a:rPr>
            </a:br>
            <a:r>
              <a:rPr lang="nl-BE" sz="3600" dirty="0" smtClean="0"/>
              <a:t>                                 </a:t>
            </a:r>
            <a:r>
              <a:rPr lang="nl-BE" sz="3600" b="1" u="sng" dirty="0" smtClean="0"/>
              <a:t/>
            </a:r>
            <a:br>
              <a:rPr lang="nl-BE" sz="3600" b="1" u="sng" dirty="0" smtClean="0"/>
            </a:br>
            <a:r>
              <a:rPr lang="nl-BE" sz="3600" dirty="0" smtClean="0"/>
              <a:t>                                 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u="sng" dirty="0" smtClean="0"/>
              <a:t>         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u="sng" dirty="0" smtClean="0"/>
              <a:t/>
            </a:r>
            <a:br>
              <a:rPr lang="nl-BE" sz="3600" b="1" u="sng" dirty="0" smtClean="0"/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u="sng" dirty="0" smtClean="0"/>
              <a:t/>
            </a:r>
            <a:br>
              <a:rPr lang="nl-BE" sz="3600" b="1" u="sng" dirty="0" smtClean="0"/>
            </a:br>
            <a:r>
              <a:rPr lang="nl-BE" sz="3600" u="sng" dirty="0"/>
              <a:t/>
            </a:r>
            <a:br>
              <a:rPr lang="nl-BE" sz="3600" u="sng" dirty="0"/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5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18391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8. TOT SLOT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681487" y="2250274"/>
            <a:ext cx="100584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Afsluitende bevraging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Bedankt voor jullie volgehouden aandacht!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11"/>
            <a:ext cx="2195486" cy="2100030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24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VERLOOP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4"/>
            <a:ext cx="2195486" cy="210003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-250166" y="2074151"/>
            <a:ext cx="88679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Wie wil je bereiken?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Wat is het doel van de website?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bouw je een website?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en wanneer publiceer je?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Wie doet wat?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6.    Meten is weten?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7.    Een paar goede voorbeelden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8.    Tot slot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28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77849" y="2267107"/>
            <a:ext cx="875667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nl-NL" sz="3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187"/>
            <a:ext cx="2113472" cy="2021582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1. Wie wil je bereiken?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91670" y="2267107"/>
            <a:ext cx="88823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Enkel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jouw vereniging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hele dorp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Aangepaste schrijfstijl: jij-vorm of u-vorm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71794" y="1606990"/>
            <a:ext cx="98617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wil je bereiken?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Welke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boodschap: overtuigen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informeren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amuseren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Bepaal de exacte inhoud en zorg dat hij nieuwswaardig is. 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Breng verslag uit van activiteiten.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Geef de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van zaken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lopende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projecten.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Kondig activiteiten aan.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 een oproep tot meewerken. 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Publiceer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foto’s.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</a:rPr>
              <a:t> </a:t>
            </a:r>
            <a:endParaRPr lang="nl-BE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2. Wat is het doel?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4" y="-25879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798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3334" y="1348199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maken?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20035" y="2017068"/>
            <a:ext cx="97434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Maak een goede structuur!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Overzichtelijk en logisch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Structuur en volgorde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Hoofmenu en deelvensters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Geen lange teksten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Rustig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Informatief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Correct</a:t>
            </a: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77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7287" y="2056898"/>
            <a:ext cx="102783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Google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Joomla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Webnode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Weebly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Wix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Wordpress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maken?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77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Wat en wanneer?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1372" y="2039645"/>
            <a:ext cx="86904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Actueel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Foto’s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Inschrijven nieuwsbrief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Contactgegevens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Dorpskrant of nieuwsbrief in pdf of via </a:t>
            </a:r>
            <a:r>
              <a:rPr lang="nl-BE" sz="3600" u="sng" dirty="0" smtClean="0">
                <a:hlinkClick r:id="rId3"/>
              </a:rPr>
              <a:t>www.issuu.com</a:t>
            </a:r>
            <a:endParaRPr lang="nl-BE" sz="3600" u="sng" dirty="0" smtClean="0"/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Vast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patroon: dagelijks, wekelijks, tweewekelijks, maandelijks...</a:t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nl-BE" sz="3600" u="sng" dirty="0" smtClean="0"/>
          </a:p>
          <a:p>
            <a:endParaRPr lang="nl-BE" sz="3600" u="sng" dirty="0" smtClean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9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Wat en wanneer?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1372" y="2039645"/>
            <a:ext cx="94323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Vermeld jullie webadres op: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nieuwsbrief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dorpskrant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website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Vermijd ‘pagina onder constructie’.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Zet pas online als iets klaar is.</a:t>
            </a:r>
            <a:endParaRPr lang="nl-BE" sz="3600" u="sng" dirty="0" smtClean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642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48574" y="2555897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38700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 Wie doet wat?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2308" y="2100030"/>
            <a:ext cx="105069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Overleg en maak een plan.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kunnen we zelf? Zorg voor een vervanger.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laten we doen? Door wie?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kost het? Informeer goed vooraf.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Hosting, domeinnaam, werkuren…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naam van de vereniging.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zal dat betalen?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53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4604</TotalTime>
  <Words>189</Words>
  <Application>Microsoft Office PowerPoint</Application>
  <PresentationFormat>Breedbeeld</PresentationFormat>
  <Paragraphs>73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343</cp:revision>
  <dcterms:created xsi:type="dcterms:W3CDTF">2016-04-04T08:45:15Z</dcterms:created>
  <dcterms:modified xsi:type="dcterms:W3CDTF">2020-08-26T15:36:01Z</dcterms:modified>
</cp:coreProperties>
</file>