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4"/>
  </p:notesMasterIdLst>
  <p:sldIdLst>
    <p:sldId id="282" r:id="rId2"/>
    <p:sldId id="370" r:id="rId3"/>
    <p:sldId id="302" r:id="rId4"/>
    <p:sldId id="354" r:id="rId5"/>
    <p:sldId id="387" r:id="rId6"/>
    <p:sldId id="390" r:id="rId7"/>
    <p:sldId id="393" r:id="rId8"/>
    <p:sldId id="394" r:id="rId9"/>
    <p:sldId id="388" r:id="rId10"/>
    <p:sldId id="395" r:id="rId11"/>
    <p:sldId id="358" r:id="rId12"/>
    <p:sldId id="386" r:id="rId13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len Van Basselaere" initials="EVB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12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83777D-3C97-40CF-A1F0-C0B5A5FD650C}" type="datetimeFigureOut">
              <a:rPr lang="nl-BE" smtClean="0"/>
              <a:t>26/08/2020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32317-9085-405A-937B-DC74853B239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6636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32317-9085-405A-937B-DC74853B239C}" type="slidenum">
              <a:rPr lang="nl-BE" smtClean="0"/>
              <a:t>12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65920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5C70B-D174-4A81-9B46-090260B45C0C}" type="datetime1">
              <a:rPr lang="nl-BE" smtClean="0"/>
              <a:t>26/08/2020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19996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C07D6-720F-467F-903B-E08FD498685A}" type="datetime1">
              <a:rPr lang="nl-BE" smtClean="0"/>
              <a:t>26/08/2020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71016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FAFC8-1102-4727-9FF3-0375277167AC}" type="datetime1">
              <a:rPr lang="nl-BE" smtClean="0"/>
              <a:t>26/08/2020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30607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6FDDE-38F4-43CF-8F1A-13A43EDAF809}" type="datetime1">
              <a:rPr lang="nl-BE" smtClean="0"/>
              <a:t>26/08/2020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588822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3076C-EF2C-473D-9603-B6C882F997D5}" type="datetime1">
              <a:rPr lang="nl-BE" smtClean="0"/>
              <a:t>26/08/2020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97121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E4EB2-6FA6-49B7-9CEE-4F8BAF73FF03}" type="datetime1">
              <a:rPr lang="nl-BE" smtClean="0"/>
              <a:t>26/08/2020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982453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FA114-3E83-4A14-9488-BCFB70B8EDDE}" type="datetime1">
              <a:rPr lang="nl-BE" smtClean="0"/>
              <a:t>26/08/2020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317855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A67CE-7945-487A-B378-B5CBE16494DE}" type="datetime1">
              <a:rPr lang="nl-BE" smtClean="0"/>
              <a:t>26/08/2020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0230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9EB1C-A692-4537-88F5-0AD7E482BA31}" type="datetime1">
              <a:rPr lang="nl-BE" smtClean="0"/>
              <a:t>26/08/2020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84130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A27C-F5A2-4216-A986-00C90E82AD67}" type="datetime1">
              <a:rPr lang="nl-BE" smtClean="0"/>
              <a:t>26/08/2020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49758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B78DE-E034-486B-A770-7B1C154DBF88}" type="datetime1">
              <a:rPr lang="nl-BE" smtClean="0"/>
              <a:t>26/08/2020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31737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435EF-205F-4F1C-AF9E-23B7BC00D6EF}" type="datetime1">
              <a:rPr lang="nl-BE" smtClean="0"/>
              <a:t>26/08/2020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56101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584B8-D4C4-449E-9361-2B25BF2574D9}" type="datetime1">
              <a:rPr lang="nl-BE" smtClean="0"/>
              <a:t>26/08/2020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21753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701E-2292-4439-BB99-4AF9244A8732}" type="datetime1">
              <a:rPr lang="nl-BE" smtClean="0"/>
              <a:t>26/08/2020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88659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59ACB-1D6C-4821-8442-0D660400BE98}" type="datetime1">
              <a:rPr lang="nl-BE" smtClean="0"/>
              <a:t>26/08/2020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99252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89C5-DC95-4444-80BE-0E4E8D1CA438}" type="datetime1">
              <a:rPr lang="nl-BE" smtClean="0"/>
              <a:t>26/08/2020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64937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4CD09-5CD0-4755-919E-7ADCC0CE5C4E}" type="datetime1">
              <a:rPr lang="nl-BE" smtClean="0"/>
              <a:t>26/08/2020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63462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eauvoorde.be/bewonersplatform.html" TargetMode="External"/><Relationship Id="rId13" Type="http://schemas.openxmlformats.org/officeDocument/2006/relationships/hyperlink" Target="https://afrit12hansbeke.be/index.php" TargetMode="External"/><Relationship Id="rId3" Type="http://schemas.openxmlformats.org/officeDocument/2006/relationships/hyperlink" Target="https://sites.google.com/view/dorpsraad-achterbroek-vzw/homepage?authuser=0" TargetMode="External"/><Relationship Id="rId7" Type="http://schemas.openxmlformats.org/officeDocument/2006/relationships/hyperlink" Target="http://www.dorpsraadkoningshooikt.be/" TargetMode="External"/><Relationship Id="rId12" Type="http://schemas.openxmlformats.org/officeDocument/2006/relationships/hyperlink" Target="https://www.sinaaileeft.be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leefbaarbaarle.org/" TargetMode="External"/><Relationship Id="rId11" Type="http://schemas.openxmlformats.org/officeDocument/2006/relationships/hyperlink" Target="http://www.oosteeklo.be/" TargetMode="External"/><Relationship Id="rId5" Type="http://schemas.openxmlformats.org/officeDocument/2006/relationships/hyperlink" Target="https://www.eversel.be/nl/dorpsraad" TargetMode="External"/><Relationship Id="rId10" Type="http://schemas.openxmlformats.org/officeDocument/2006/relationships/hyperlink" Target="https://www.bolderberg.be/" TargetMode="External"/><Relationship Id="rId4" Type="http://schemas.openxmlformats.org/officeDocument/2006/relationships/hyperlink" Target="https://www.heusdendorp.be/" TargetMode="External"/><Relationship Id="rId9" Type="http://schemas.openxmlformats.org/officeDocument/2006/relationships/hyperlink" Target="https://sites.google.com/site/dorpsraadmuizenleeft/" TargetMode="External"/><Relationship Id="rId14" Type="http://schemas.openxmlformats.org/officeDocument/2006/relationships/hyperlink" Target="https://peterprovenier.wixsite.com/toekomstzwijnaarde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hyperlink" Target="https://downloads.joomla.org/nl-be/" TargetMode="External"/><Relationship Id="rId7" Type="http://schemas.openxmlformats.org/officeDocument/2006/relationships/hyperlink" Target="https://nl.wordpress.com/" TargetMode="External"/><Relationship Id="rId2" Type="http://schemas.openxmlformats.org/officeDocument/2006/relationships/hyperlink" Target="https://sites.google.com/new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nl.wix.com/" TargetMode="External"/><Relationship Id="rId5" Type="http://schemas.openxmlformats.org/officeDocument/2006/relationships/hyperlink" Target="https://www.weebly.com/be/websites" TargetMode="External"/><Relationship Id="rId4" Type="http://schemas.openxmlformats.org/officeDocument/2006/relationships/hyperlink" Target="https://www.webnode.be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suu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766276" y="3695347"/>
            <a:ext cx="788840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woensdag 26 augustus 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2020</a:t>
            </a:r>
            <a:endParaRPr lang="nl-BE" sz="36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Efficiënt 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communiceren </a:t>
            </a: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Sessie 3: een website</a:t>
            </a:r>
            <a:endParaRPr lang="nl-BE" sz="36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486" cy="2100030"/>
          </a:xfrm>
          <a:prstGeom prst="rect">
            <a:avLst/>
          </a:prstGeom>
        </p:spPr>
      </p:pic>
      <p:pic>
        <p:nvPicPr>
          <p:cNvPr id="2" name="Afbeelding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024" y="301037"/>
            <a:ext cx="5702069" cy="3184035"/>
          </a:xfrm>
          <a:prstGeom prst="rect">
            <a:avLst/>
          </a:prstGeom>
        </p:spPr>
      </p:pic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43206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2330294" y="3254192"/>
            <a:ext cx="98617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lphaUcPeriod"/>
            </a:pP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r>
              <a:rPr lang="nl-BE" sz="3600" dirty="0" smtClean="0">
                <a:solidFill>
                  <a:srgbClr val="0070C0"/>
                </a:solidFill>
              </a:rPr>
              <a:t> </a:t>
            </a:r>
            <a:endParaRPr lang="nl-BE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2943764" y="708883"/>
            <a:ext cx="5754187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6. Meten is weten.</a:t>
            </a: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486" cy="210003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362308" y="2100030"/>
            <a:ext cx="10506973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Vraag om 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 </a:t>
            </a: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reageren.</a:t>
            </a:r>
            <a:b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Bevraag.</a:t>
            </a:r>
          </a:p>
          <a:p>
            <a:pPr>
              <a:spcAft>
                <a:spcPts val="0"/>
              </a:spcAft>
            </a:pP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Organiseer een wedstrijd.</a:t>
            </a:r>
          </a:p>
          <a:p>
            <a:pPr>
              <a:spcAft>
                <a:spcPts val="0"/>
              </a:spcAft>
            </a:pP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Gebruik een onlineformulier. 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Volg de bezoekersstatistieken.</a:t>
            </a:r>
            <a:b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BE" sz="32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10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64246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2943764" y="708883"/>
            <a:ext cx="5754187" cy="523220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7. Een paar goede voorbeelden</a:t>
            </a:r>
            <a:endParaRPr lang="nl-BE" sz="28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486" cy="2100030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330082" y="1880558"/>
            <a:ext cx="8020288" cy="9510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Zet een link naar onze website.</a:t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36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Achterbroek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</a:t>
            </a:r>
            <a:r>
              <a:rPr lang="nl-BE" sz="3600" b="1" u="sng" dirty="0" smtClean="0">
                <a:solidFill>
                  <a:srgbClr val="0070C0"/>
                </a:solidFill>
                <a:hlinkClick r:id="rId4"/>
              </a:rPr>
              <a:t>Heusden</a:t>
            </a:r>
            <a:endParaRPr lang="nl-BE" sz="3600" b="1" u="sng" dirty="0" smtClean="0">
              <a:solidFill>
                <a:srgbClr val="0070C0"/>
              </a:solidFill>
              <a:hlinkClick r:id="rId5"/>
            </a:endParaRPr>
          </a:p>
          <a:p>
            <a:r>
              <a:rPr lang="nl-NL" sz="3600" b="1" u="sng" dirty="0" smtClean="0">
                <a:solidFill>
                  <a:srgbClr val="0070C0"/>
                </a:solidFill>
                <a:hlinkClick r:id="rId6"/>
              </a:rPr>
              <a:t>Baarle</a:t>
            </a:r>
            <a:r>
              <a:rPr lang="nl-NL" sz="3600" b="1" dirty="0" smtClean="0">
                <a:solidFill>
                  <a:srgbClr val="0070C0"/>
                </a:solidFill>
              </a:rPr>
              <a:t>                       </a:t>
            </a:r>
            <a:r>
              <a:rPr lang="nl-BE" sz="3600" b="1" u="sng" dirty="0" err="1" smtClean="0">
                <a:solidFill>
                  <a:srgbClr val="0070C0"/>
                </a:solidFill>
                <a:hlinkClick r:id="rId7"/>
              </a:rPr>
              <a:t>Koningshooikt</a:t>
            </a:r>
            <a:endParaRPr lang="nl-BE" sz="3600" b="1" u="sng" dirty="0" smtClean="0">
              <a:solidFill>
                <a:srgbClr val="0070C0"/>
              </a:solidFill>
              <a:hlinkClick r:id="rId5"/>
            </a:endParaRPr>
          </a:p>
          <a:p>
            <a:r>
              <a:rPr lang="nl-BE" sz="3600" b="1" u="sng" dirty="0" smtClean="0">
                <a:solidFill>
                  <a:srgbClr val="0070C0"/>
                </a:solidFill>
                <a:hlinkClick r:id="rId8"/>
              </a:rPr>
              <a:t>Beauvoorde</a:t>
            </a:r>
            <a:r>
              <a:rPr lang="nl-BE" sz="3600" b="1" dirty="0" smtClean="0">
                <a:solidFill>
                  <a:srgbClr val="0070C0"/>
                </a:solidFill>
              </a:rPr>
              <a:t>               </a:t>
            </a:r>
            <a:r>
              <a:rPr lang="nl-BE" sz="3600" b="1" dirty="0" smtClean="0">
                <a:solidFill>
                  <a:srgbClr val="0070C0"/>
                </a:solidFill>
                <a:hlinkClick r:id="rId9"/>
              </a:rPr>
              <a:t>Muizen</a:t>
            </a:r>
            <a:r>
              <a:rPr lang="nl-BE" sz="3600" b="1" dirty="0" smtClean="0">
                <a:solidFill>
                  <a:srgbClr val="0070C0"/>
                </a:solidFill>
              </a:rPr>
              <a:t/>
            </a:r>
            <a:br>
              <a:rPr lang="nl-BE" sz="3600" b="1" dirty="0" smtClean="0">
                <a:solidFill>
                  <a:srgbClr val="0070C0"/>
                </a:solidFill>
              </a:rPr>
            </a:b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10"/>
              </a:rPr>
              <a:t>Bolderberg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</a:t>
            </a:r>
            <a:r>
              <a:rPr lang="nl-BE" sz="3600" b="1" u="sng" dirty="0" err="1" smtClean="0">
                <a:solidFill>
                  <a:srgbClr val="0070C0"/>
                </a:solidFill>
                <a:hlinkClick r:id="rId11"/>
              </a:rPr>
              <a:t>Oosteeklo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36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Eversel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12"/>
              </a:rPr>
              <a:t>Sinaai</a:t>
            </a:r>
            <a:endParaRPr lang="nl-BE" sz="3600" b="1" dirty="0" smtClean="0">
              <a:solidFill>
                <a:srgbClr val="0070C0"/>
              </a:solidFill>
            </a:endParaRPr>
          </a:p>
          <a:p>
            <a:r>
              <a:rPr lang="nl-BE" sz="3600" b="1" u="sng" dirty="0" err="1" smtClean="0">
                <a:solidFill>
                  <a:srgbClr val="0070C0"/>
                </a:solidFill>
                <a:hlinkClick r:id="rId13"/>
              </a:rPr>
              <a:t>Hansbeke</a:t>
            </a:r>
            <a:r>
              <a:rPr lang="nl-BE" sz="3600" dirty="0" smtClean="0">
                <a:solidFill>
                  <a:srgbClr val="0070C0"/>
                </a:solidFill>
              </a:rPr>
              <a:t>                  </a:t>
            </a:r>
            <a:r>
              <a:rPr lang="nl-BE" sz="3600" b="1" u="sng" dirty="0" err="1" smtClean="0">
                <a:solidFill>
                  <a:srgbClr val="0070C0"/>
                </a:solidFill>
                <a:hlinkClick r:id="rId14"/>
              </a:rPr>
              <a:t>Zwijnaarde</a:t>
            </a:r>
            <a:r>
              <a:rPr lang="nl-BE" sz="3600" b="1" dirty="0" smtClean="0">
                <a:solidFill>
                  <a:srgbClr val="92D050"/>
                </a:solidFill>
              </a:rPr>
              <a:t/>
            </a:r>
            <a:br>
              <a:rPr lang="nl-BE" sz="3600" b="1" dirty="0" smtClean="0">
                <a:solidFill>
                  <a:srgbClr val="92D050"/>
                </a:solidFill>
              </a:rPr>
            </a:br>
            <a:r>
              <a:rPr lang="nl-BE" sz="3600" dirty="0" smtClean="0"/>
              <a:t>                                 </a:t>
            </a:r>
            <a:r>
              <a:rPr lang="nl-BE" sz="3600" b="1" u="sng" dirty="0" smtClean="0"/>
              <a:t/>
            </a:r>
            <a:br>
              <a:rPr lang="nl-BE" sz="3600" b="1" u="sng" dirty="0" smtClean="0"/>
            </a:br>
            <a:r>
              <a:rPr lang="nl-BE" sz="3600" dirty="0" smtClean="0"/>
              <a:t>                                 </a:t>
            </a:r>
            <a:endParaRPr lang="nl-NL" sz="36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BE" sz="3600" b="1" u="sng" dirty="0" smtClean="0"/>
              <a:t>          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</a:t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3600" b="1" u="sng" dirty="0" smtClean="0"/>
              <a:t/>
            </a:r>
            <a:br>
              <a:rPr lang="nl-BE" sz="3600" b="1" u="sng" dirty="0" smtClean="0"/>
            </a:b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3600" b="1" u="sng" dirty="0" smtClean="0"/>
              <a:t/>
            </a:r>
            <a:br>
              <a:rPr lang="nl-BE" sz="3600" b="1" u="sng" dirty="0" smtClean="0"/>
            </a:br>
            <a:r>
              <a:rPr lang="nl-BE" sz="3600" u="sng" dirty="0"/>
              <a:t/>
            </a:r>
            <a:br>
              <a:rPr lang="nl-BE" sz="3600" u="sng" dirty="0"/>
            </a:b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11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86593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2918391" y="708883"/>
            <a:ext cx="5754187" cy="523220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NL" sz="28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8. TOT SLOT</a:t>
            </a:r>
            <a:endParaRPr lang="nl-BE" sz="28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-681487" y="2250274"/>
            <a:ext cx="1005840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</a:rPr>
              <a:t>Afsluitende bevraging</a:t>
            </a:r>
          </a:p>
          <a:p>
            <a:pPr lvl="2"/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Bedankt voor jullie volgehouden aandacht!</a:t>
            </a:r>
          </a:p>
          <a:p>
            <a:pPr lvl="2"/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  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911"/>
            <a:ext cx="2195486" cy="2100030"/>
          </a:xfrm>
          <a:prstGeom prst="rect">
            <a:avLst/>
          </a:prstGeom>
        </p:spPr>
      </p:pic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12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62455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2353272" y="823679"/>
            <a:ext cx="5754187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VERLOOP</a:t>
            </a: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274"/>
            <a:ext cx="2195486" cy="210003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-250166" y="2074151"/>
            <a:ext cx="886795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57350" lvl="2" indent="-742950">
              <a:buAutoNum type="arabicPeriod"/>
            </a:pP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Wie wil je bereiken?</a:t>
            </a:r>
          </a:p>
          <a:p>
            <a:pPr marL="1657350" lvl="2" indent="-742950">
              <a:buAutoNum type="arabicPeriod"/>
            </a:pP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Wat is het doel van de website?</a:t>
            </a:r>
          </a:p>
          <a:p>
            <a:pPr marL="1657350" lvl="2" indent="-742950">
              <a:buAutoNum type="arabicPeriod"/>
            </a:pP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Hoe bouw je een website?</a:t>
            </a:r>
          </a:p>
          <a:p>
            <a:pPr marL="1657350" lvl="2" indent="-742950">
              <a:buAutoNum type="arabicPeriod"/>
            </a:pP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Hoe en wanneer publiceer je?</a:t>
            </a:r>
          </a:p>
          <a:p>
            <a:pPr marL="1657350" lvl="2" indent="-742950">
              <a:buAutoNum type="arabicPeriod"/>
            </a:pP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Wie doet wat?</a:t>
            </a:r>
          </a:p>
          <a:p>
            <a:pPr lvl="2"/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6.    Meten is weten?</a:t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7.    Een paar goede voorbeelden</a:t>
            </a:r>
          </a:p>
          <a:p>
            <a:pPr lvl="2"/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8.    Tot slot</a:t>
            </a:r>
            <a:endParaRPr lang="nl-NL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1287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377849" y="2267107"/>
            <a:ext cx="8756672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nl-BE" sz="22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nl-BE" sz="2200" b="1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endParaRPr lang="nl-NL" sz="36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endParaRPr lang="nl-BE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nl-BE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2187"/>
            <a:ext cx="2113472" cy="2021582"/>
          </a:xfrm>
          <a:prstGeom prst="rect">
            <a:avLst/>
          </a:prstGeom>
        </p:spPr>
      </p:pic>
      <p:sp>
        <p:nvSpPr>
          <p:cNvPr id="7" name="Rechthoek 6"/>
          <p:cNvSpPr/>
          <p:nvPr/>
        </p:nvSpPr>
        <p:spPr>
          <a:xfrm>
            <a:off x="2353272" y="823679"/>
            <a:ext cx="5754187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1. Wie wil je bereiken?</a:t>
            </a: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391670" y="2267107"/>
            <a:ext cx="88823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Enkel </a:t>
            </a: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van jouw vereniging</a:t>
            </a:r>
          </a:p>
          <a:p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Het hele dorp</a:t>
            </a:r>
          </a:p>
          <a:p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Aangepaste schrijfstijl: jij-vorm of u-vorm</a:t>
            </a:r>
            <a:b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86768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271794" y="1606990"/>
            <a:ext cx="986170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lphaUcPeriod"/>
            </a:pPr>
            <a:endParaRPr lang="nl-BE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BE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Wat wil je bereiken? </a:t>
            </a:r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Welke </a:t>
            </a:r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boodschap: overtuigen</a:t>
            </a:r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informeren </a:t>
            </a:r>
            <a:r>
              <a:rPr lang="nl-BE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amuseren</a:t>
            </a:r>
            <a:r>
              <a:rPr lang="nl-BE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Bepaal de exacte inhoud en zorg dat hij nieuwswaardig is. </a:t>
            </a:r>
            <a:b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Breng verslag uit van activiteiten.</a:t>
            </a:r>
          </a:p>
          <a:p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Geef de </a:t>
            </a:r>
            <a:r>
              <a:rPr lang="nl-BE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stand van zaken </a:t>
            </a:r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over </a:t>
            </a:r>
            <a:r>
              <a:rPr lang="nl-BE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lopende </a:t>
            </a:r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projecten.</a:t>
            </a:r>
            <a:b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Kondig activiteiten aan.</a:t>
            </a:r>
            <a:b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Doe een oproep tot meewerken. </a:t>
            </a:r>
          </a:p>
          <a:p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Publiceer </a:t>
            </a:r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foto’s.</a:t>
            </a:r>
            <a:endParaRPr lang="nl-BE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BE" sz="3600" b="1" dirty="0" smtClean="0">
                <a:solidFill>
                  <a:srgbClr val="0070C0"/>
                </a:solidFill>
              </a:rPr>
              <a:t> </a:t>
            </a:r>
            <a:endParaRPr lang="nl-BE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2943764" y="708883"/>
            <a:ext cx="5754187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2. Wat is het doel?</a:t>
            </a: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44" y="-25879"/>
            <a:ext cx="2195486" cy="2100030"/>
          </a:xfrm>
          <a:prstGeom prst="rect">
            <a:avLst/>
          </a:prstGeom>
        </p:spPr>
      </p:pic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47986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513334" y="1348199"/>
            <a:ext cx="98617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lphaUcPeriod"/>
            </a:pP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r>
              <a:rPr lang="nl-BE" sz="3600" dirty="0" smtClean="0">
                <a:solidFill>
                  <a:srgbClr val="0070C0"/>
                </a:solidFill>
              </a:rPr>
              <a:t> </a:t>
            </a:r>
            <a:endParaRPr lang="nl-BE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2943764" y="708883"/>
            <a:ext cx="5754187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3. Hoe maken?</a:t>
            </a: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486" cy="210003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220035" y="2017068"/>
            <a:ext cx="974347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Maak een goede structuur! 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Overzichtelijk en logisch</a:t>
            </a:r>
            <a:b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Structuur en volgorde</a:t>
            </a:r>
          </a:p>
          <a:p>
            <a:pPr>
              <a:spcAft>
                <a:spcPts val="0"/>
              </a:spcAft>
            </a:pP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Hoofmenu en deelvensters</a:t>
            </a:r>
            <a:b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Geen lange teksten</a:t>
            </a:r>
            <a:b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Rustig</a:t>
            </a:r>
            <a:b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Informatief</a:t>
            </a:r>
            <a:b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Correct</a:t>
            </a:r>
            <a:endParaRPr lang="nl-BE" sz="32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59779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237287" y="2056898"/>
            <a:ext cx="1027831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Google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36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Joomla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36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Webnode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/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</a:br>
            <a:r>
              <a:rPr lang="nl-NL" sz="36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Weebly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36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Wix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36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Wordpress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2943764" y="708883"/>
            <a:ext cx="5754187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3. Hoe maken?</a:t>
            </a: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486" cy="2100030"/>
          </a:xfrm>
          <a:prstGeom prst="rect">
            <a:avLst/>
          </a:prstGeom>
        </p:spPr>
      </p:pic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87715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2753983" y="726849"/>
            <a:ext cx="5754187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4. Wat en wanneer?</a:t>
            </a: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486" cy="2100030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>
            <a:off x="341372" y="2039645"/>
            <a:ext cx="869048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Actueel</a:t>
            </a:r>
            <a:b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Foto’s</a:t>
            </a:r>
            <a:b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Inschrijven nieuwsbrief</a:t>
            </a:r>
          </a:p>
          <a:p>
            <a:pPr>
              <a:spcAft>
                <a:spcPts val="0"/>
              </a:spcAft>
            </a:pP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Contactgegevens</a:t>
            </a: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Dorpskrant of nieuwsbrief in pdf of via </a:t>
            </a:r>
            <a:r>
              <a:rPr lang="nl-BE" sz="3600" u="sng" dirty="0" smtClean="0">
                <a:hlinkClick r:id="rId3"/>
              </a:rPr>
              <a:t>www.issuu.com</a:t>
            </a:r>
            <a:endParaRPr lang="nl-BE" sz="3600" u="sng" dirty="0" smtClean="0"/>
          </a:p>
          <a:p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Vast 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patroon: dagelijks, wekelijks, tweewekelijks, maandelijks...</a:t>
            </a:r>
            <a:b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nl-BE" sz="3600" u="sng" dirty="0" smtClean="0"/>
          </a:p>
          <a:p>
            <a:endParaRPr lang="nl-BE" sz="3600" u="sng" dirty="0" smtClean="0"/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78981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2753983" y="726849"/>
            <a:ext cx="5754187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4. Wat en wanneer?</a:t>
            </a: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486" cy="2100030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>
            <a:off x="341372" y="2039645"/>
            <a:ext cx="94323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Vermeld jullie webadres op:</a:t>
            </a:r>
          </a:p>
          <a:p>
            <a:pPr>
              <a:spcAft>
                <a:spcPts val="0"/>
              </a:spcAft>
            </a:pP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nieuwsbrief</a:t>
            </a:r>
          </a:p>
          <a:p>
            <a:pPr>
              <a:spcAft>
                <a:spcPts val="0"/>
              </a:spcAft>
            </a:pP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dorpskrant</a:t>
            </a:r>
          </a:p>
          <a:p>
            <a:pPr>
              <a:spcAft>
                <a:spcPts val="0"/>
              </a:spcAft>
            </a:pP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website</a:t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Vermijd ‘pagina onder constructie’. 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Zet pas online als iets klaar is.</a:t>
            </a:r>
            <a:endParaRPr lang="nl-BE" sz="3600" u="sng" dirty="0" smtClean="0"/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06421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448574" y="2555897"/>
            <a:ext cx="98617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lphaUcPeriod"/>
            </a:pP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r>
              <a:rPr lang="nl-BE" sz="3600" dirty="0" smtClean="0">
                <a:solidFill>
                  <a:srgbClr val="0070C0"/>
                </a:solidFill>
              </a:rPr>
              <a:t> </a:t>
            </a:r>
            <a:endParaRPr lang="nl-BE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2738700" y="726849"/>
            <a:ext cx="5754187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</a:rPr>
              <a:t>5</a:t>
            </a: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. Wie doet wat?</a:t>
            </a: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486" cy="210003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362308" y="2100030"/>
            <a:ext cx="1050697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Overleg en maak een plan.</a:t>
            </a:r>
          </a:p>
          <a:p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 kunnen we zelf? Zorg voor een vervanger.</a:t>
            </a:r>
            <a:b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 laten we doen? Door wie?</a:t>
            </a:r>
            <a:b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 kost het? Informeer goed vooraf.</a:t>
            </a:r>
            <a:b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Hosting, domeinnaam, werkuren…</a:t>
            </a:r>
            <a:b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 naam van de vereniging.</a:t>
            </a:r>
            <a:b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Wie zal dat betalen?</a:t>
            </a:r>
            <a:b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BE" sz="32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9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15335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4604</TotalTime>
  <Words>189</Words>
  <Application>Microsoft Office PowerPoint</Application>
  <PresentationFormat>Breedbeeld</PresentationFormat>
  <Paragraphs>73</Paragraphs>
  <Slides>12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9" baseType="lpstr">
      <vt:lpstr>Arial</vt:lpstr>
      <vt:lpstr>Calibri</vt:lpstr>
      <vt:lpstr>Times New Roman</vt:lpstr>
      <vt:lpstr>Trebuchet MS</vt:lpstr>
      <vt:lpstr>Wingdings</vt:lpstr>
      <vt:lpstr>Wingdings 3</vt:lpstr>
      <vt:lpstr>Facet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Oost-Vlaamse Vereniging Dorpsbelangen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Algemene Vergadering</dc:title>
  <dc:creator>Ellen Van Basselaere</dc:creator>
  <cp:lastModifiedBy>Maarten Lippens</cp:lastModifiedBy>
  <cp:revision>343</cp:revision>
  <dcterms:created xsi:type="dcterms:W3CDTF">2016-04-04T08:45:15Z</dcterms:created>
  <dcterms:modified xsi:type="dcterms:W3CDTF">2020-08-26T15:36:01Z</dcterms:modified>
</cp:coreProperties>
</file>