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4"/>
  </p:notesMasterIdLst>
  <p:sldIdLst>
    <p:sldId id="282" r:id="rId2"/>
    <p:sldId id="370" r:id="rId3"/>
    <p:sldId id="302" r:id="rId4"/>
    <p:sldId id="354" r:id="rId5"/>
    <p:sldId id="387" r:id="rId6"/>
    <p:sldId id="390" r:id="rId7"/>
    <p:sldId id="393" r:id="rId8"/>
    <p:sldId id="394" r:id="rId9"/>
    <p:sldId id="388" r:id="rId10"/>
    <p:sldId id="395" r:id="rId11"/>
    <p:sldId id="358" r:id="rId12"/>
    <p:sldId id="386" r:id="rId1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len Van Basselaere" initials="EV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1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3777D-3C97-40CF-A1F0-C0B5A5FD650C}" type="datetimeFigureOut">
              <a:rPr lang="nl-BE" smtClean="0"/>
              <a:t>9/09/2020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32317-9085-405A-937B-DC74853B239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636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32317-9085-405A-937B-DC74853B239C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6592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C70B-D174-4A81-9B46-090260B45C0C}" type="datetime1">
              <a:rPr lang="nl-BE" smtClean="0"/>
              <a:t>9/09/2020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999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07D6-720F-467F-903B-E08FD498685A}" type="datetime1">
              <a:rPr lang="nl-BE" smtClean="0"/>
              <a:t>9/09/2020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101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FAFC8-1102-4727-9FF3-0375277167AC}" type="datetime1">
              <a:rPr lang="nl-BE" smtClean="0"/>
              <a:t>9/09/2020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0607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6FDDE-38F4-43CF-8F1A-13A43EDAF809}" type="datetime1">
              <a:rPr lang="nl-BE" smtClean="0"/>
              <a:t>9/09/2020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8882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076C-EF2C-473D-9603-B6C882F997D5}" type="datetime1">
              <a:rPr lang="nl-BE" smtClean="0"/>
              <a:t>9/09/2020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9712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4EB2-6FA6-49B7-9CEE-4F8BAF73FF03}" type="datetime1">
              <a:rPr lang="nl-BE" smtClean="0"/>
              <a:t>9/09/2020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8245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FA114-3E83-4A14-9488-BCFB70B8EDDE}" type="datetime1">
              <a:rPr lang="nl-BE" smtClean="0"/>
              <a:t>9/09/2020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1785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67CE-7945-487A-B378-B5CBE16494DE}" type="datetime1">
              <a:rPr lang="nl-BE" smtClean="0"/>
              <a:t>9/09/2020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230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EB1C-A692-4537-88F5-0AD7E482BA31}" type="datetime1">
              <a:rPr lang="nl-BE" smtClean="0"/>
              <a:t>9/09/2020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413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27C-F5A2-4216-A986-00C90E82AD67}" type="datetime1">
              <a:rPr lang="nl-BE" smtClean="0"/>
              <a:t>9/09/2020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975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78DE-E034-486B-A770-7B1C154DBF88}" type="datetime1">
              <a:rPr lang="nl-BE" smtClean="0"/>
              <a:t>9/09/2020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173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35EF-205F-4F1C-AF9E-23B7BC00D6EF}" type="datetime1">
              <a:rPr lang="nl-BE" smtClean="0"/>
              <a:t>9/09/2020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610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584B8-D4C4-449E-9361-2B25BF2574D9}" type="datetime1">
              <a:rPr lang="nl-BE" smtClean="0"/>
              <a:t>9/09/2020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175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701E-2292-4439-BB99-4AF9244A8732}" type="datetime1">
              <a:rPr lang="nl-BE" smtClean="0"/>
              <a:t>9/09/2020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865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ACB-1D6C-4821-8442-0D660400BE98}" type="datetime1">
              <a:rPr lang="nl-BE" smtClean="0"/>
              <a:t>9/09/2020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92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89C5-DC95-4444-80BE-0E4E8D1CA438}" type="datetime1">
              <a:rPr lang="nl-BE" smtClean="0"/>
              <a:t>9/09/2020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493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CD09-5CD0-4755-919E-7ADCC0CE5C4E}" type="datetime1">
              <a:rPr lang="nl-BE" smtClean="0"/>
              <a:t>9/09/2020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346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oekomstzwijnaarde" TargetMode="External"/><Relationship Id="rId3" Type="http://schemas.openxmlformats.org/officeDocument/2006/relationships/hyperlink" Target="http://www.afrit12hansbeke.be/" TargetMode="External"/><Relationship Id="rId7" Type="http://schemas.openxmlformats.org/officeDocument/2006/relationships/hyperlink" Target="https://www.facebook.com/Wijkplatform-Overslag-BE-NL-120257606975501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facebook.com/DorpsraadKoningshooikt" TargetMode="External"/><Relationship Id="rId5" Type="http://schemas.openxmlformats.org/officeDocument/2006/relationships/hyperlink" Target="https://www.facebook.com/groups/284712468343626/user/100015941253544" TargetMode="External"/><Relationship Id="rId4" Type="http://schemas.openxmlformats.org/officeDocument/2006/relationships/hyperlink" Target="https://www.facebook.com/groups/1631615073733340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eldergem.dorp.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facebook.com/Schelderode" TargetMode="External"/><Relationship Id="rId4" Type="http://schemas.openxmlformats.org/officeDocument/2006/relationships/hyperlink" Target="https://www.facebook.com/groups/192861444419681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766276" y="3695347"/>
            <a:ext cx="7888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woensdag 9 september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  <a:endParaRPr lang="nl-BE" sz="3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Efficiënt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communiceren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Sessie 4: sociale media</a:t>
            </a:r>
            <a:endParaRPr lang="nl-BE" sz="3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024" y="301037"/>
            <a:ext cx="5702069" cy="3184035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4320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330294" y="3254192"/>
            <a:ext cx="9861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600" dirty="0" smtClean="0">
                <a:solidFill>
                  <a:srgbClr val="0070C0"/>
                </a:solidFill>
              </a:rPr>
              <a:t> </a:t>
            </a: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6. Meten is weten.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362308" y="2100030"/>
            <a:ext cx="1050697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Volg de bezoekersstatistieken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BE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4246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943764" y="708883"/>
            <a:ext cx="5754187" cy="52322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7. Een paar goede voorbeelden</a:t>
            </a: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373213" y="1992700"/>
            <a:ext cx="8020288" cy="10802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Zet een link op je website.</a:t>
            </a:r>
            <a:b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www.afrit12hansbeke.be</a:t>
            </a: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Een groep</a:t>
            </a:r>
            <a:r>
              <a:rPr lang="nl-NL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Dorpsraad Moerbeke-</a:t>
            </a:r>
            <a:r>
              <a:rPr lang="nl-NL" sz="32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Atembeke</a:t>
            </a: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Dorpsraad Bolderberg</a:t>
            </a: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Een organisatie</a:t>
            </a:r>
            <a:b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Dorpsraad </a:t>
            </a:r>
            <a:r>
              <a:rPr lang="nl-NL" sz="32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Koningshooikt</a:t>
            </a: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Wijkplatform Overslag </a:t>
            </a: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Overlegplatform </a:t>
            </a:r>
            <a:r>
              <a:rPr lang="nl-NL" sz="32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Zwijnaarde</a:t>
            </a: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92D050"/>
                </a:solidFill>
              </a:rPr>
              <a:t/>
            </a:r>
            <a:br>
              <a:rPr lang="nl-BE" sz="3600" b="1" dirty="0" smtClean="0">
                <a:solidFill>
                  <a:srgbClr val="92D050"/>
                </a:solidFill>
              </a:rPr>
            </a:br>
            <a:r>
              <a:rPr lang="nl-BE" sz="3600" dirty="0" smtClean="0"/>
              <a:t>                                 </a:t>
            </a:r>
            <a:r>
              <a:rPr lang="nl-BE" sz="3600" b="1" u="sng" dirty="0" smtClean="0"/>
              <a:t/>
            </a:r>
            <a:br>
              <a:rPr lang="nl-BE" sz="3600" b="1" u="sng" dirty="0" smtClean="0"/>
            </a:br>
            <a:r>
              <a:rPr lang="nl-BE" sz="3600" dirty="0" smtClean="0"/>
              <a:t>                                 </a:t>
            </a:r>
            <a:endParaRPr lang="nl-NL" sz="3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3600" b="1" u="sng" dirty="0" smtClean="0"/>
              <a:t>         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u="sng" dirty="0" smtClean="0"/>
              <a:t/>
            </a:r>
            <a:br>
              <a:rPr lang="nl-BE" sz="3600" b="1" u="sng" dirty="0" smtClean="0"/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u="sng" dirty="0" smtClean="0"/>
              <a:t/>
            </a:r>
            <a:br>
              <a:rPr lang="nl-BE" sz="3600" b="1" u="sng" dirty="0" smtClean="0"/>
            </a:br>
            <a:r>
              <a:rPr lang="nl-BE" sz="3600" u="sng" dirty="0"/>
              <a:t/>
            </a:r>
            <a:br>
              <a:rPr lang="nl-BE" sz="3600" u="sng" dirty="0"/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659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918391" y="708883"/>
            <a:ext cx="5754187" cy="52322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8. TOT SLOT</a:t>
            </a: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-681487" y="2250274"/>
            <a:ext cx="100584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</a:rPr>
              <a:t>Afsluitende bevraging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Bedankt voor jullie volgehouden aandacht!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 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11"/>
            <a:ext cx="2195486" cy="2100030"/>
          </a:xfrm>
          <a:prstGeom prst="rect">
            <a:avLst/>
          </a:prstGeom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6245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353272" y="82367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VERLOOP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74"/>
            <a:ext cx="2195486" cy="210003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-250166" y="2074151"/>
            <a:ext cx="1036895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Wie wil je bereiken?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Wat is het doel van jouw pagina?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Hoe plaats je jouw vereniging op Facebook?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Hoe geef je de pagina vorm?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Wat en wanneer publiceer je?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6.    Meten is weten?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7.    Een paar goede voorbeelden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8.    Tot slot</a:t>
            </a:r>
            <a:endParaRPr lang="nl-NL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1287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77849" y="2267107"/>
            <a:ext cx="8756672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nl-BE" sz="2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nl-BE" sz="2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nl-NL" sz="3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2187"/>
            <a:ext cx="2113472" cy="2021582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2353272" y="82367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1. Wie wil je bereiken?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91670" y="2267107"/>
            <a:ext cx="88823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Enkel leden van jouw vereniging</a:t>
            </a: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Iedereen </a:t>
            </a: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676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71794" y="1606990"/>
            <a:ext cx="986170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 wil je bereiken?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Welke boodschap: overtuigen, informeren 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amuseren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Bepaal de exacte inhoud en zorg dat hij nieuwswaardig is. 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Publiceer je commerciële zaken?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Breng verslag uit van activiteiten.</a:t>
            </a:r>
          </a:p>
          <a:p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Geef de 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 van zaken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 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lopende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projecten.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Kondig activiteiten aan.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 een oproep tot meewerken. </a:t>
            </a:r>
          </a:p>
          <a:p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Publiceer regelmatig foto’s.</a:t>
            </a: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3600" b="1" dirty="0" smtClean="0">
                <a:solidFill>
                  <a:srgbClr val="0070C0"/>
                </a:solidFill>
              </a:rPr>
              <a:t> </a:t>
            </a:r>
            <a:endParaRPr lang="nl-BE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2. Wat is het doel?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4" y="-25879"/>
            <a:ext cx="2195486" cy="2100030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4798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3334" y="1348199"/>
            <a:ext cx="9861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600" dirty="0" smtClean="0">
                <a:solidFill>
                  <a:srgbClr val="0070C0"/>
                </a:solidFill>
              </a:rPr>
              <a:t> </a:t>
            </a: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3. Hoe maken?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220035" y="2017068"/>
            <a:ext cx="974347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Profiel: </a:t>
            </a:r>
            <a:r>
              <a:rPr lang="nl-NL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Dorpsraad </a:t>
            </a:r>
            <a:r>
              <a:rPr lang="nl-NL" sz="32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Heldergem</a:t>
            </a:r>
            <a:r>
              <a:rPr lang="nl-NL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 persoonlijk: geboortedatum, geslacht vermelden</a:t>
            </a:r>
            <a:br>
              <a:rPr lang="nl-NL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 enkel voor vrienden</a:t>
            </a:r>
            <a:br>
              <a:rPr lang="nl-NL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groep: </a:t>
            </a: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Bewonersplatform </a:t>
            </a:r>
            <a:r>
              <a:rPr lang="nl-NL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Schuiferskapelle</a:t>
            </a: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 </a:t>
            </a:r>
            <a:endParaRPr lang="nl-NL" sz="32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32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 gesloten</a:t>
            </a:r>
          </a:p>
          <a:p>
            <a:pPr>
              <a:spcAft>
                <a:spcPts val="0"/>
              </a:spcAft>
            </a:pPr>
            <a:r>
              <a:rPr lang="nl-NL" sz="3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 enkel voor leden van </a:t>
            </a:r>
            <a:r>
              <a:rPr lang="nl-NL" sz="3200" b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nl-NL" sz="3200" b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pagina</a:t>
            </a:r>
            <a:br>
              <a:rPr lang="nl-NL" sz="3200" b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3200" b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pagina: </a:t>
            </a:r>
            <a:r>
              <a:rPr lang="nl-NL" sz="3200" b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Bewonersplatform Schelderode </a:t>
            </a:r>
            <a:r>
              <a:rPr lang="nl-NL" sz="3200" b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sz="3200" b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3200" b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 als organisatie</a:t>
            </a:r>
            <a:br>
              <a:rPr lang="nl-NL" sz="3200" b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3200" b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 voor iedereen zichtbaar</a:t>
            </a:r>
            <a:endParaRPr lang="nl-BE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977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3. Hoe maken?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6</a:t>
            </a:fld>
            <a:endParaRPr lang="nl-BE"/>
          </a:p>
        </p:txBody>
      </p:sp>
      <p:sp>
        <p:nvSpPr>
          <p:cNvPr id="2" name="Rechthoek 1"/>
          <p:cNvSpPr/>
          <p:nvPr/>
        </p:nvSpPr>
        <p:spPr>
          <a:xfrm>
            <a:off x="313426" y="2134780"/>
            <a:ext cx="81663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 eigen Facebookprofiel hebben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Kies ‘maken’.</a:t>
            </a:r>
          </a:p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Kies een makkelijke naam.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Omschrijf jouw organisatie correct.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nl-NL" sz="36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nl-BE" u="sng" dirty="0"/>
          </a:p>
        </p:txBody>
      </p:sp>
    </p:spTree>
    <p:extLst>
      <p:ext uri="{BB962C8B-B14F-4D97-AF65-F5344CB8AC3E}">
        <p14:creationId xmlns:p14="http://schemas.microsoft.com/office/powerpoint/2010/main" val="238771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753983" y="72684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4. Hoe vormgeven?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341372" y="2039645"/>
            <a:ext cx="86904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Profielafbeelding (vierkant)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Omslagafbeelding (grote brede foto)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Beknopte infotekst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Contactgegevens vermelden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nl-BE" sz="3600" u="sng" dirty="0" smtClean="0"/>
          </a:p>
          <a:p>
            <a:endParaRPr lang="nl-BE" sz="3600" u="sng" dirty="0" smtClean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898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753983" y="72684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5. Wat en wanneer?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341372" y="2039645"/>
            <a:ext cx="94323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Geen persoonlijke zaken</a:t>
            </a:r>
          </a:p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Goede inhoud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Verslag activiteiten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Aankondigingen</a:t>
            </a:r>
          </a:p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Oproep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Foto’s!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 regelmatig berichten</a:t>
            </a:r>
            <a:endParaRPr lang="nl-BE" sz="3600" dirty="0" smtClean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0642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448574" y="2555897"/>
            <a:ext cx="9861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600" dirty="0" smtClean="0">
                <a:solidFill>
                  <a:srgbClr val="0070C0"/>
                </a:solidFill>
              </a:rPr>
              <a:t> </a:t>
            </a: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738700" y="72684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</a:rPr>
              <a:t>5. Wat en wanneer?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362308" y="2100030"/>
            <a:ext cx="1050697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 het publiceren vooraf in.</a:t>
            </a: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Minstens één beheerder 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 en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lokaal bestuur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lezen ook mee.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BE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1533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4660</TotalTime>
  <Words>176</Words>
  <Application>Microsoft Office PowerPoint</Application>
  <PresentationFormat>Breedbeeld</PresentationFormat>
  <Paragraphs>66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Oost-Vlaamse Vereniging Dorpsbelangen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Algemene Vergadering</dc:title>
  <dc:creator>Ellen Van Basselaere</dc:creator>
  <cp:lastModifiedBy>Maarten Lippens</cp:lastModifiedBy>
  <cp:revision>356</cp:revision>
  <dcterms:created xsi:type="dcterms:W3CDTF">2016-04-04T08:45:15Z</dcterms:created>
  <dcterms:modified xsi:type="dcterms:W3CDTF">2020-09-09T15:23:20Z</dcterms:modified>
</cp:coreProperties>
</file>